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7FEFF-DF71-8DF2-06D6-54275A96A615}" v="459" dt="2024-06-06T16:55:10.913"/>
    <p1510:client id="{6B20DEC5-CAB9-0871-C777-B45DF25BDB81}" v="33" dt="2024-06-06T20:54:15.984"/>
    <p1510:client id="{FE508426-BA0A-12D1-A54E-342B3DEB3370}" v="491" dt="2024-06-06T21:05:12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Masis" userId="S::jose.masismasis@ucr.ac.cr::094c398d-8428-4d22-b008-79156dccbbac" providerId="AD" clId="Web-{4477FEFF-DF71-8DF2-06D6-54275A96A615}"/>
    <pc:docChg chg="modSld">
      <pc:chgData name="Jose Masis" userId="S::jose.masismasis@ucr.ac.cr::094c398d-8428-4d22-b008-79156dccbbac" providerId="AD" clId="Web-{4477FEFF-DF71-8DF2-06D6-54275A96A615}" dt="2024-06-06T16:55:10.913" v="424" actId="1076"/>
      <pc:docMkLst>
        <pc:docMk/>
      </pc:docMkLst>
      <pc:sldChg chg="addSp delSp modSp">
        <pc:chgData name="Jose Masis" userId="S::jose.masismasis@ucr.ac.cr::094c398d-8428-4d22-b008-79156dccbbac" providerId="AD" clId="Web-{4477FEFF-DF71-8DF2-06D6-54275A96A615}" dt="2024-06-06T14:52:39.450" v="93" actId="1076"/>
        <pc:sldMkLst>
          <pc:docMk/>
          <pc:sldMk cId="3023421543" sldId="256"/>
        </pc:sldMkLst>
        <pc:spChg chg="mod">
          <ac:chgData name="Jose Masis" userId="S::jose.masismasis@ucr.ac.cr::094c398d-8428-4d22-b008-79156dccbbac" providerId="AD" clId="Web-{4477FEFF-DF71-8DF2-06D6-54275A96A615}" dt="2024-06-06T14:20:21.254" v="59" actId="14100"/>
          <ac:spMkLst>
            <pc:docMk/>
            <pc:sldMk cId="3023421543" sldId="256"/>
            <ac:spMk id="2" creationId="{4B396439-2B95-8B4E-7C04-F934AA59B730}"/>
          </ac:spMkLst>
        </pc:spChg>
        <pc:picChg chg="add mod">
          <ac:chgData name="Jose Masis" userId="S::jose.masismasis@ucr.ac.cr::094c398d-8428-4d22-b008-79156dccbbac" providerId="AD" clId="Web-{4477FEFF-DF71-8DF2-06D6-54275A96A615}" dt="2024-06-06T14:52:36.606" v="91" actId="1076"/>
          <ac:picMkLst>
            <pc:docMk/>
            <pc:sldMk cId="3023421543" sldId="256"/>
            <ac:picMk id="3" creationId="{E72A6ADB-49D5-AD0A-58E5-24AF48D13A3C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1:55.136" v="84"/>
          <ac:picMkLst>
            <pc:docMk/>
            <pc:sldMk cId="3023421543" sldId="256"/>
            <ac:picMk id="1026" creationId="{5DD8CFFA-CE10-81B1-3F70-E389B21DD48C}"/>
          </ac:picMkLst>
        </pc:picChg>
        <pc:picChg chg="mod">
          <ac:chgData name="Jose Masis" userId="S::jose.masismasis@ucr.ac.cr::094c398d-8428-4d22-b008-79156dccbbac" providerId="AD" clId="Web-{4477FEFF-DF71-8DF2-06D6-54275A96A615}" dt="2024-06-06T14:52:39.450" v="93" actId="1076"/>
          <ac:picMkLst>
            <pc:docMk/>
            <pc:sldMk cId="3023421543" sldId="256"/>
            <ac:picMk id="1028" creationId="{4D4029A9-545A-DE2B-A92D-B8D2BF50513A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2:47.841" v="97"/>
        <pc:sldMkLst>
          <pc:docMk/>
          <pc:sldMk cId="2061617203" sldId="257"/>
        </pc:sldMkLst>
        <pc:spChg chg="mod">
          <ac:chgData name="Jose Masis" userId="S::jose.masismasis@ucr.ac.cr::094c398d-8428-4d22-b008-79156dccbbac" providerId="AD" clId="Web-{4477FEFF-DF71-8DF2-06D6-54275A96A615}" dt="2024-06-06T14:21:33.397" v="83" actId="1076"/>
          <ac:spMkLst>
            <pc:docMk/>
            <pc:sldMk cId="2061617203" sldId="257"/>
            <ac:spMk id="3" creationId="{C1825268-32D8-C4E9-DED4-A1EF9C336265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2:47.794" v="96"/>
          <ac:picMkLst>
            <pc:docMk/>
            <pc:sldMk cId="2061617203" sldId="257"/>
            <ac:picMk id="4" creationId="{17B5BB25-A3A8-7E18-2AC1-E7100B47E898}"/>
          </ac:picMkLst>
        </pc:picChg>
        <pc:picChg chg="mod">
          <ac:chgData name="Jose Masis" userId="S::jose.masismasis@ucr.ac.cr::094c398d-8428-4d22-b008-79156dccbbac" providerId="AD" clId="Web-{4477FEFF-DF71-8DF2-06D6-54275A96A615}" dt="2024-06-06T14:21:10.209" v="77" actId="1076"/>
          <ac:picMkLst>
            <pc:docMk/>
            <pc:sldMk cId="2061617203" sldId="257"/>
            <ac:picMk id="5" creationId="{EF71886D-ED21-2509-017E-FB0EBB7984D6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2:47.841" v="97"/>
          <ac:picMkLst>
            <pc:docMk/>
            <pc:sldMk cId="2061617203" sldId="257"/>
            <ac:picMk id="9" creationId="{E20D2314-682F-A84F-7D4E-1B806DA26F3E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45.341" v="94"/>
          <ac:picMkLst>
            <pc:docMk/>
            <pc:sldMk cId="2061617203" sldId="257"/>
            <ac:picMk id="19" creationId="{EFF03E88-23A8-53B8-68C1-126D3A3DEE5A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46.981" v="95"/>
          <ac:picMkLst>
            <pc:docMk/>
            <pc:sldMk cId="2061617203" sldId="257"/>
            <ac:picMk id="20" creationId="{BEDA4449-3DFD-2BC3-34E4-FD23E1E8172D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2:52.466" v="101"/>
        <pc:sldMkLst>
          <pc:docMk/>
          <pc:sldMk cId="2816691412" sldId="258"/>
        </pc:sldMkLst>
        <pc:spChg chg="add mod">
          <ac:chgData name="Jose Masis" userId="S::jose.masismasis@ucr.ac.cr::094c398d-8428-4d22-b008-79156dccbbac" providerId="AD" clId="Web-{4477FEFF-DF71-8DF2-06D6-54275A96A615}" dt="2024-06-06T14:18:32.064" v="31" actId="14100"/>
          <ac:spMkLst>
            <pc:docMk/>
            <pc:sldMk cId="2816691412" sldId="258"/>
            <ac:spMk id="2" creationId="{05B27771-250F-DC82-E9FF-41CA412E1074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2:52.419" v="100"/>
          <ac:picMkLst>
            <pc:docMk/>
            <pc:sldMk cId="2816691412" sldId="258"/>
            <ac:picMk id="4" creationId="{F4243762-D83B-3BAA-7F37-9462B7BDEA9D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50.653" v="98"/>
          <ac:picMkLst>
            <pc:docMk/>
            <pc:sldMk cId="2816691412" sldId="258"/>
            <ac:picMk id="6" creationId="{B427D7D5-A0FA-8CCE-AC28-86CC24AD9EC4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51.982" v="99"/>
          <ac:picMkLst>
            <pc:docMk/>
            <pc:sldMk cId="2816691412" sldId="258"/>
            <ac:picMk id="7" creationId="{94C70840-8DFA-D947-F435-34056C8ADEC5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2:52.466" v="101"/>
          <ac:picMkLst>
            <pc:docMk/>
            <pc:sldMk cId="2816691412" sldId="258"/>
            <ac:picMk id="10" creationId="{872065F0-48C3-9C3D-7149-BBB854464B67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6:51:11.358" v="394" actId="14100"/>
        <pc:sldMkLst>
          <pc:docMk/>
          <pc:sldMk cId="4154399541" sldId="259"/>
        </pc:sldMkLst>
        <pc:spChg chg="mod">
          <ac:chgData name="Jose Masis" userId="S::jose.masismasis@ucr.ac.cr::094c398d-8428-4d22-b008-79156dccbbac" providerId="AD" clId="Web-{4477FEFF-DF71-8DF2-06D6-54275A96A615}" dt="2024-06-06T16:48:02.165" v="347" actId="1076"/>
          <ac:spMkLst>
            <pc:docMk/>
            <pc:sldMk cId="4154399541" sldId="259"/>
            <ac:spMk id="2" creationId="{D134B83B-B00E-8373-40C5-1BFB0D955421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6:18.849" v="315" actId="14100"/>
          <ac:spMkLst>
            <pc:docMk/>
            <pc:sldMk cId="4154399541" sldId="259"/>
            <ac:spMk id="3" creationId="{64E7E42A-DE62-3DBF-4E1C-5F96D3394DE1}"/>
          </ac:spMkLst>
        </pc:spChg>
        <pc:spChg chg="mod">
          <ac:chgData name="Jose Masis" userId="S::jose.masismasis@ucr.ac.cr::094c398d-8428-4d22-b008-79156dccbbac" providerId="AD" clId="Web-{4477FEFF-DF71-8DF2-06D6-54275A96A615}" dt="2024-06-06T16:46:29.193" v="318" actId="1076"/>
          <ac:spMkLst>
            <pc:docMk/>
            <pc:sldMk cId="4154399541" sldId="259"/>
            <ac:spMk id="6" creationId="{FF212CC3-4C49-FCD8-714B-797CC2048B52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8:42.776" v="360" actId="20577"/>
          <ac:spMkLst>
            <pc:docMk/>
            <pc:sldMk cId="4154399541" sldId="259"/>
            <ac:spMk id="8" creationId="{114209AF-E1EC-0B0B-5AE5-BB774BC4F078}"/>
          </ac:spMkLst>
        </pc:spChg>
        <pc:spChg chg="mod">
          <ac:chgData name="Jose Masis" userId="S::jose.masismasis@ucr.ac.cr::094c398d-8428-4d22-b008-79156dccbbac" providerId="AD" clId="Web-{4477FEFF-DF71-8DF2-06D6-54275A96A615}" dt="2024-06-06T16:50:57.827" v="391" actId="1076"/>
          <ac:spMkLst>
            <pc:docMk/>
            <pc:sldMk cId="4154399541" sldId="259"/>
            <ac:spMk id="9" creationId="{4DA147C2-2B4D-89C8-1204-3DF3C0421519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8:48.104" v="363" actId="1076"/>
          <ac:spMkLst>
            <pc:docMk/>
            <pc:sldMk cId="4154399541" sldId="259"/>
            <ac:spMk id="15" creationId="{99BFBE31-D3D4-D7B0-6986-73A298E2F49B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2:56.622" v="104"/>
          <ac:picMkLst>
            <pc:docMk/>
            <pc:sldMk cId="4154399541" sldId="259"/>
            <ac:picMk id="4" creationId="{447D7BE4-7816-14B0-7E78-07FBDF3B3101}"/>
          </ac:picMkLst>
        </pc:picChg>
        <pc:picChg chg="mod">
          <ac:chgData name="Jose Masis" userId="S::jose.masismasis@ucr.ac.cr::094c398d-8428-4d22-b008-79156dccbbac" providerId="AD" clId="Web-{4477FEFF-DF71-8DF2-06D6-54275A96A615}" dt="2024-06-06T16:49:58.372" v="381" actId="1076"/>
          <ac:picMkLst>
            <pc:docMk/>
            <pc:sldMk cId="4154399541" sldId="259"/>
            <ac:picMk id="5" creationId="{8D3E4B1F-921B-572B-4EFC-E87056AE38B0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54.950" v="102"/>
          <ac:picMkLst>
            <pc:docMk/>
            <pc:sldMk cId="4154399541" sldId="259"/>
            <ac:picMk id="7" creationId="{97416218-D05A-7C8F-22A5-511E6EEBA870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2:56.247" v="103"/>
          <ac:picMkLst>
            <pc:docMk/>
            <pc:sldMk cId="4154399541" sldId="259"/>
            <ac:picMk id="8" creationId="{4F784F7F-E876-113B-F748-EED391292A3F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2:56.669" v="105"/>
          <ac:picMkLst>
            <pc:docMk/>
            <pc:sldMk cId="4154399541" sldId="259"/>
            <ac:picMk id="14" creationId="{7A85B88F-914B-CE58-12F7-03738209BEB7}"/>
          </ac:picMkLst>
        </pc:picChg>
        <pc:cxnChg chg="add mod">
          <ac:chgData name="Jose Masis" userId="S::jose.masismasis@ucr.ac.cr::094c398d-8428-4d22-b008-79156dccbbac" providerId="AD" clId="Web-{4477FEFF-DF71-8DF2-06D6-54275A96A615}" dt="2024-06-06T16:49:08.933" v="366" actId="14100"/>
          <ac:cxnSpMkLst>
            <pc:docMk/>
            <pc:sldMk cId="4154399541" sldId="259"/>
            <ac:cxnSpMk id="16" creationId="{9D38AD9A-08E7-8769-83CD-2C7F73BB260E}"/>
          </ac:cxnSpMkLst>
        </pc:cxnChg>
        <pc:cxnChg chg="add mod">
          <ac:chgData name="Jose Masis" userId="S::jose.masismasis@ucr.ac.cr::094c398d-8428-4d22-b008-79156dccbbac" providerId="AD" clId="Web-{4477FEFF-DF71-8DF2-06D6-54275A96A615}" dt="2024-06-06T16:50:44.217" v="389" actId="14100"/>
          <ac:cxnSpMkLst>
            <pc:docMk/>
            <pc:sldMk cId="4154399541" sldId="259"/>
            <ac:cxnSpMk id="17" creationId="{200CF007-D593-DD3B-1F62-4A651271BC46}"/>
          </ac:cxnSpMkLst>
        </pc:cxnChg>
        <pc:cxnChg chg="add mod">
          <ac:chgData name="Jose Masis" userId="S::jose.masismasis@ucr.ac.cr::094c398d-8428-4d22-b008-79156dccbbac" providerId="AD" clId="Web-{4477FEFF-DF71-8DF2-06D6-54275A96A615}" dt="2024-06-06T16:50:51.108" v="390" actId="14100"/>
          <ac:cxnSpMkLst>
            <pc:docMk/>
            <pc:sldMk cId="4154399541" sldId="259"/>
            <ac:cxnSpMk id="18" creationId="{3A5818AD-81F2-2537-DA1A-16BD2816E26C}"/>
          </ac:cxnSpMkLst>
        </pc:cxnChg>
        <pc:cxnChg chg="add mod">
          <ac:chgData name="Jose Masis" userId="S::jose.masismasis@ucr.ac.cr::094c398d-8428-4d22-b008-79156dccbbac" providerId="AD" clId="Web-{4477FEFF-DF71-8DF2-06D6-54275A96A615}" dt="2024-06-06T16:51:11.358" v="394" actId="14100"/>
          <ac:cxnSpMkLst>
            <pc:docMk/>
            <pc:sldMk cId="4154399541" sldId="259"/>
            <ac:cxnSpMk id="19" creationId="{082EB672-BFEC-540B-393A-97D1A45D6C23}"/>
          </ac:cxnSpMkLst>
        </pc:cxnChg>
      </pc:sldChg>
      <pc:sldChg chg="addSp delSp modSp">
        <pc:chgData name="Jose Masis" userId="S::jose.masismasis@ucr.ac.cr::094c398d-8428-4d22-b008-79156dccbbac" providerId="AD" clId="Web-{4477FEFF-DF71-8DF2-06D6-54275A96A615}" dt="2024-06-06T16:45:13.675" v="311" actId="1076"/>
        <pc:sldMkLst>
          <pc:docMk/>
          <pc:sldMk cId="720377955" sldId="260"/>
        </pc:sldMkLst>
        <pc:spChg chg="mod">
          <ac:chgData name="Jose Masis" userId="S::jose.masismasis@ucr.ac.cr::094c398d-8428-4d22-b008-79156dccbbac" providerId="AD" clId="Web-{4477FEFF-DF71-8DF2-06D6-54275A96A615}" dt="2024-06-06T16:45:02.706" v="310" actId="1076"/>
          <ac:spMkLst>
            <pc:docMk/>
            <pc:sldMk cId="720377955" sldId="260"/>
            <ac:spMk id="2" creationId="{D134B83B-B00E-8373-40C5-1BFB0D955421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4:55.081" v="309" actId="20577"/>
          <ac:spMkLst>
            <pc:docMk/>
            <pc:sldMk cId="720377955" sldId="260"/>
            <ac:spMk id="4" creationId="{D8A22CF4-BF9F-5B80-F53E-B7951BBA2205}"/>
          </ac:spMkLst>
        </pc:spChg>
        <pc:spChg chg="mod">
          <ac:chgData name="Jose Masis" userId="S::jose.masismasis@ucr.ac.cr::094c398d-8428-4d22-b008-79156dccbbac" providerId="AD" clId="Web-{4477FEFF-DF71-8DF2-06D6-54275A96A615}" dt="2024-06-06T16:41:52.325" v="249" actId="1076"/>
          <ac:spMkLst>
            <pc:docMk/>
            <pc:sldMk cId="720377955" sldId="260"/>
            <ac:spMk id="6" creationId="{FF212CC3-4C49-FCD8-714B-797CC2048B52}"/>
          </ac:spMkLst>
        </pc:spChg>
        <pc:spChg chg="mod">
          <ac:chgData name="Jose Masis" userId="S::jose.masismasis@ucr.ac.cr::094c398d-8428-4d22-b008-79156dccbbac" providerId="AD" clId="Web-{4477FEFF-DF71-8DF2-06D6-54275A96A615}" dt="2024-06-06T16:44:46.690" v="307" actId="20577"/>
          <ac:spMkLst>
            <pc:docMk/>
            <pc:sldMk cId="720377955" sldId="260"/>
            <ac:spMk id="9" creationId="{4DA147C2-2B4D-89C8-1204-3DF3C0421519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5:13.675" v="311" actId="1076"/>
          <ac:spMkLst>
            <pc:docMk/>
            <pc:sldMk cId="720377955" sldId="260"/>
            <ac:spMk id="11" creationId="{60DD2997-B365-0DD8-3A07-2545E77DE8D5}"/>
          </ac:spMkLst>
        </pc:spChg>
        <pc:spChg chg="add mod">
          <ac:chgData name="Jose Masis" userId="S::jose.masismasis@ucr.ac.cr::094c398d-8428-4d22-b008-79156dccbbac" providerId="AD" clId="Web-{4477FEFF-DF71-8DF2-06D6-54275A96A615}" dt="2024-06-06T16:41:29.871" v="242" actId="14100"/>
          <ac:spMkLst>
            <pc:docMk/>
            <pc:sldMk cId="720377955" sldId="260"/>
            <ac:spMk id="18" creationId="{DFA8CC65-648F-9723-F16A-DEE9EE513CDB}"/>
          </ac:spMkLst>
        </pc:spChg>
        <pc:picChg chg="del">
          <ac:chgData name="Jose Masis" userId="S::jose.masismasis@ucr.ac.cr::094c398d-8428-4d22-b008-79156dccbbac" providerId="AD" clId="Web-{4477FEFF-DF71-8DF2-06D6-54275A96A615}" dt="2024-06-06T14:52:58.982" v="106"/>
          <ac:picMkLst>
            <pc:docMk/>
            <pc:sldMk cId="720377955" sldId="260"/>
            <ac:picMk id="3" creationId="{D536F473-2A9C-1D6C-9260-FC20C32648CC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00.466" v="107"/>
          <ac:picMkLst>
            <pc:docMk/>
            <pc:sldMk cId="720377955" sldId="260"/>
            <ac:picMk id="4" creationId="{09CC92D0-07F9-6CB5-890B-2EB73F90FD73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00.826" v="108"/>
          <ac:picMkLst>
            <pc:docMk/>
            <pc:sldMk cId="720377955" sldId="260"/>
            <ac:picMk id="10" creationId="{E43CE91D-AF69-A838-E5E7-28416C0F3ECF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00.904" v="109"/>
          <ac:picMkLst>
            <pc:docMk/>
            <pc:sldMk cId="720377955" sldId="260"/>
            <ac:picMk id="14" creationId="{06E0A541-5158-54D8-8B55-03B7B385D322}"/>
          </ac:picMkLst>
        </pc:picChg>
        <pc:cxnChg chg="add mod">
          <ac:chgData name="Jose Masis" userId="S::jose.masismasis@ucr.ac.cr::094c398d-8428-4d22-b008-79156dccbbac" providerId="AD" clId="Web-{4477FEFF-DF71-8DF2-06D6-54275A96A615}" dt="2024-06-06T16:39:17.726" v="217" actId="14100"/>
          <ac:cxnSpMkLst>
            <pc:docMk/>
            <pc:sldMk cId="720377955" sldId="260"/>
            <ac:cxnSpMk id="15" creationId="{6338F6DA-355A-2C35-F8CD-788052207988}"/>
          </ac:cxnSpMkLst>
        </pc:cxnChg>
        <pc:cxnChg chg="add mod">
          <ac:chgData name="Jose Masis" userId="S::jose.masismasis@ucr.ac.cr::094c398d-8428-4d22-b008-79156dccbbac" providerId="AD" clId="Web-{4477FEFF-DF71-8DF2-06D6-54275A96A615}" dt="2024-06-06T16:43:14.702" v="291" actId="14100"/>
          <ac:cxnSpMkLst>
            <pc:docMk/>
            <pc:sldMk cId="720377955" sldId="260"/>
            <ac:cxnSpMk id="16" creationId="{B64E2F93-CC87-9BFD-CF54-7E92D3B3C6C0}"/>
          </ac:cxnSpMkLst>
        </pc:cxnChg>
        <pc:cxnChg chg="add mod">
          <ac:chgData name="Jose Masis" userId="S::jose.masismasis@ucr.ac.cr::094c398d-8428-4d22-b008-79156dccbbac" providerId="AD" clId="Web-{4477FEFF-DF71-8DF2-06D6-54275A96A615}" dt="2024-06-06T16:43:50.736" v="303" actId="14100"/>
          <ac:cxnSpMkLst>
            <pc:docMk/>
            <pc:sldMk cId="720377955" sldId="260"/>
            <ac:cxnSpMk id="17" creationId="{FCE03739-86A1-976A-1293-EDC05109693A}"/>
          </ac:cxnSpMkLst>
        </pc:cxnChg>
      </pc:sldChg>
      <pc:sldChg chg="addSp delSp modSp">
        <pc:chgData name="Jose Masis" userId="S::jose.masismasis@ucr.ac.cr::094c398d-8428-4d22-b008-79156dccbbac" providerId="AD" clId="Web-{4477FEFF-DF71-8DF2-06D6-54275A96A615}" dt="2024-06-06T16:55:10.913" v="424" actId="1076"/>
        <pc:sldMkLst>
          <pc:docMk/>
          <pc:sldMk cId="3418632615" sldId="261"/>
        </pc:sldMkLst>
        <pc:spChg chg="mod">
          <ac:chgData name="Jose Masis" userId="S::jose.masismasis@ucr.ac.cr::094c398d-8428-4d22-b008-79156dccbbac" providerId="AD" clId="Web-{4477FEFF-DF71-8DF2-06D6-54275A96A615}" dt="2024-06-06T16:54:34.349" v="420" actId="1076"/>
          <ac:spMkLst>
            <pc:docMk/>
            <pc:sldMk cId="3418632615" sldId="261"/>
            <ac:spMk id="2" creationId="{851E4B81-5868-7D4C-094C-86693A361531}"/>
          </ac:spMkLst>
        </pc:spChg>
        <pc:spChg chg="mod">
          <ac:chgData name="Jose Masis" userId="S::jose.masismasis@ucr.ac.cr::094c398d-8428-4d22-b008-79156dccbbac" providerId="AD" clId="Web-{4477FEFF-DF71-8DF2-06D6-54275A96A615}" dt="2024-06-06T16:55:10.913" v="424" actId="1076"/>
          <ac:spMkLst>
            <pc:docMk/>
            <pc:sldMk cId="3418632615" sldId="261"/>
            <ac:spMk id="7" creationId="{473482BE-DDE9-673D-9A96-B6193B96BF36}"/>
          </ac:spMkLst>
        </pc:spChg>
        <pc:spChg chg="mod">
          <ac:chgData name="Jose Masis" userId="S::jose.masismasis@ucr.ac.cr::094c398d-8428-4d22-b008-79156dccbbac" providerId="AD" clId="Web-{4477FEFF-DF71-8DF2-06D6-54275A96A615}" dt="2024-06-06T16:54:39.568" v="421" actId="1076"/>
          <ac:spMkLst>
            <pc:docMk/>
            <pc:sldMk cId="3418632615" sldId="261"/>
            <ac:spMk id="25" creationId="{9E606247-258D-99B6-C566-803DC9648746}"/>
          </ac:spMkLst>
        </pc:spChg>
        <pc:spChg chg="mod">
          <ac:chgData name="Jose Masis" userId="S::jose.masismasis@ucr.ac.cr::094c398d-8428-4d22-b008-79156dccbbac" providerId="AD" clId="Web-{4477FEFF-DF71-8DF2-06D6-54275A96A615}" dt="2024-06-06T16:54:43.256" v="422" actId="1076"/>
          <ac:spMkLst>
            <pc:docMk/>
            <pc:sldMk cId="3418632615" sldId="261"/>
            <ac:spMk id="26" creationId="{E9CB24D1-EB02-6CFF-B548-5D7FBF07B8C1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3:05.404" v="112"/>
          <ac:picMkLst>
            <pc:docMk/>
            <pc:sldMk cId="3418632615" sldId="261"/>
            <ac:picMk id="4" creationId="{23A3DD7B-8A75-1384-DE58-45291E5F3091}"/>
          </ac:picMkLst>
        </pc:picChg>
        <pc:picChg chg="mod">
          <ac:chgData name="Jose Masis" userId="S::jose.masismasis@ucr.ac.cr::094c398d-8428-4d22-b008-79156dccbbac" providerId="AD" clId="Web-{4477FEFF-DF71-8DF2-06D6-54275A96A615}" dt="2024-06-06T16:54:31.224" v="417" actId="1076"/>
          <ac:picMkLst>
            <pc:docMk/>
            <pc:sldMk cId="3418632615" sldId="261"/>
            <ac:picMk id="6" creationId="{8419418D-5B21-F5A9-1A5D-8FFF47D2CC78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05.451" v="113"/>
          <ac:picMkLst>
            <pc:docMk/>
            <pc:sldMk cId="3418632615" sldId="261"/>
            <ac:picMk id="10" creationId="{592C75AA-E4E2-D6A0-3D77-A7ED1B1185C6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04.919" v="111"/>
          <ac:picMkLst>
            <pc:docMk/>
            <pc:sldMk cId="3418632615" sldId="261"/>
            <ac:picMk id="27" creationId="{FE4C0BBE-B3E1-6360-29EA-490FB0F21E40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04.919" v="110"/>
          <ac:picMkLst>
            <pc:docMk/>
            <pc:sldMk cId="3418632615" sldId="261"/>
            <ac:picMk id="28" creationId="{50F0044D-7E2D-62E7-D48D-DA14E7144236}"/>
          </ac:picMkLst>
        </pc:picChg>
        <pc:cxnChg chg="del mod">
          <ac:chgData name="Jose Masis" userId="S::jose.masismasis@ucr.ac.cr::094c398d-8428-4d22-b008-79156dccbbac" providerId="AD" clId="Web-{4477FEFF-DF71-8DF2-06D6-54275A96A615}" dt="2024-06-06T16:55:03.085" v="423"/>
          <ac:cxnSpMkLst>
            <pc:docMk/>
            <pc:sldMk cId="3418632615" sldId="261"/>
            <ac:cxnSpMk id="9" creationId="{0B7CD3C8-68C2-EB63-3160-520CDE7A7848}"/>
          </ac:cxnSpMkLst>
        </pc:cxnChg>
      </pc:sldChg>
      <pc:sldChg chg="addSp delSp modSp">
        <pc:chgData name="Jose Masis" userId="S::jose.masismasis@ucr.ac.cr::094c398d-8428-4d22-b008-79156dccbbac" providerId="AD" clId="Web-{4477FEFF-DF71-8DF2-06D6-54275A96A615}" dt="2024-06-06T14:53:08.841" v="117"/>
        <pc:sldMkLst>
          <pc:docMk/>
          <pc:sldMk cId="3278975484" sldId="262"/>
        </pc:sldMkLst>
        <pc:spChg chg="mod">
          <ac:chgData name="Jose Masis" userId="S::jose.masismasis@ucr.ac.cr::094c398d-8428-4d22-b008-79156dccbbac" providerId="AD" clId="Web-{4477FEFF-DF71-8DF2-06D6-54275A96A615}" dt="2024-06-06T14:19:17.362" v="44" actId="20577"/>
          <ac:spMkLst>
            <pc:docMk/>
            <pc:sldMk cId="3278975484" sldId="262"/>
            <ac:spMk id="2" creationId="{EADF5336-763A-85F5-1300-652F7A1E9050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3:08.795" v="116"/>
          <ac:picMkLst>
            <pc:docMk/>
            <pc:sldMk cId="3278975484" sldId="262"/>
            <ac:picMk id="6" creationId="{04320FD0-86BF-E4EF-A6AF-0B3858CFDF58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08.404" v="115"/>
          <ac:picMkLst>
            <pc:docMk/>
            <pc:sldMk cId="3278975484" sldId="262"/>
            <ac:picMk id="8" creationId="{DE318659-32BE-C0B3-481C-6B819B2C6872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08.404" v="114"/>
          <ac:picMkLst>
            <pc:docMk/>
            <pc:sldMk cId="3278975484" sldId="262"/>
            <ac:picMk id="9" creationId="{8C9C6F31-B6FC-435D-9372-773EDD1F36AF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08.841" v="117"/>
          <ac:picMkLst>
            <pc:docMk/>
            <pc:sldMk cId="3278975484" sldId="262"/>
            <ac:picMk id="12" creationId="{9347FB5E-6D58-9B27-989B-A6DEF791A7A4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3:18.185" v="125"/>
        <pc:sldMkLst>
          <pc:docMk/>
          <pc:sldMk cId="1252756111" sldId="263"/>
        </pc:sldMkLst>
        <pc:spChg chg="mod">
          <ac:chgData name="Jose Masis" userId="S::jose.masismasis@ucr.ac.cr::094c398d-8428-4d22-b008-79156dccbbac" providerId="AD" clId="Web-{4477FEFF-DF71-8DF2-06D6-54275A96A615}" dt="2024-06-06T14:19:30.784" v="48" actId="20577"/>
          <ac:spMkLst>
            <pc:docMk/>
            <pc:sldMk cId="1252756111" sldId="263"/>
            <ac:spMk id="2" creationId="{4972E126-F4A2-BCBF-319C-3A04C1E17703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3:18.123" v="124"/>
          <ac:picMkLst>
            <pc:docMk/>
            <pc:sldMk cId="1252756111" sldId="263"/>
            <ac:picMk id="5" creationId="{B4C60495-6CD2-A404-BE6F-B9B3133C0875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18.185" v="125"/>
          <ac:picMkLst>
            <pc:docMk/>
            <pc:sldMk cId="1252756111" sldId="263"/>
            <ac:picMk id="7" creationId="{6BC89436-8C97-E231-81FB-09BBCBFD7F43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17.764" v="123"/>
          <ac:picMkLst>
            <pc:docMk/>
            <pc:sldMk cId="1252756111" sldId="263"/>
            <ac:picMk id="42" creationId="{56705F8C-C272-CE87-474D-EB6C5CDCCF88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17.748" v="122"/>
          <ac:picMkLst>
            <pc:docMk/>
            <pc:sldMk cId="1252756111" sldId="263"/>
            <ac:picMk id="43" creationId="{0BD4858A-B4EB-6E9D-D401-96BFEFF99CD3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3:13.763" v="121"/>
        <pc:sldMkLst>
          <pc:docMk/>
          <pc:sldMk cId="537812572" sldId="264"/>
        </pc:sldMkLst>
        <pc:spChg chg="mod">
          <ac:chgData name="Jose Masis" userId="S::jose.masismasis@ucr.ac.cr::094c398d-8428-4d22-b008-79156dccbbac" providerId="AD" clId="Web-{4477FEFF-DF71-8DF2-06D6-54275A96A615}" dt="2024-06-06T14:19:22.175" v="45" actId="20577"/>
          <ac:spMkLst>
            <pc:docMk/>
            <pc:sldMk cId="537812572" sldId="264"/>
            <ac:spMk id="2" creationId="{8E7C6497-F510-0378-277D-55413E0F955A}"/>
          </ac:spMkLst>
        </pc:spChg>
        <pc:picChg chg="add">
          <ac:chgData name="Jose Masis" userId="S::jose.masismasis@ucr.ac.cr::094c398d-8428-4d22-b008-79156dccbbac" providerId="AD" clId="Web-{4477FEFF-DF71-8DF2-06D6-54275A96A615}" dt="2024-06-06T14:53:13.717" v="120"/>
          <ac:picMkLst>
            <pc:docMk/>
            <pc:sldMk cId="537812572" sldId="264"/>
            <ac:picMk id="6" creationId="{68C23A7E-09F5-084A-7620-FA41C1659C19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13.763" v="121"/>
          <ac:picMkLst>
            <pc:docMk/>
            <pc:sldMk cId="537812572" sldId="264"/>
            <ac:picMk id="9" creationId="{F451B2D8-7541-289F-B537-E474B0D1D6AA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13.279" v="119"/>
          <ac:picMkLst>
            <pc:docMk/>
            <pc:sldMk cId="537812572" sldId="264"/>
            <ac:picMk id="13" creationId="{465E8C17-E412-CD8B-47D8-A8D7F41B72AA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13.279" v="118"/>
          <ac:picMkLst>
            <pc:docMk/>
            <pc:sldMk cId="537812572" sldId="264"/>
            <ac:picMk id="15" creationId="{A847B063-D23F-6D47-4DE4-4EB06AAE9F19}"/>
          </ac:picMkLst>
        </pc:picChg>
      </pc:sldChg>
      <pc:sldChg chg="addSp delSp">
        <pc:chgData name="Jose Masis" userId="S::jose.masismasis@ucr.ac.cr::094c398d-8428-4d22-b008-79156dccbbac" providerId="AD" clId="Web-{4477FEFF-DF71-8DF2-06D6-54275A96A615}" dt="2024-06-06T14:53:21.967" v="129"/>
        <pc:sldMkLst>
          <pc:docMk/>
          <pc:sldMk cId="2497212427" sldId="265"/>
        </pc:sldMkLst>
        <pc:picChg chg="add">
          <ac:chgData name="Jose Masis" userId="S::jose.masismasis@ucr.ac.cr::094c398d-8428-4d22-b008-79156dccbbac" providerId="AD" clId="Web-{4477FEFF-DF71-8DF2-06D6-54275A96A615}" dt="2024-06-06T14:53:21.936" v="128"/>
          <ac:picMkLst>
            <pc:docMk/>
            <pc:sldMk cId="2497212427" sldId="265"/>
            <ac:picMk id="3" creationId="{B2418FCD-3E54-1268-C1EB-5C77075FC733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21.607" v="127"/>
          <ac:picMkLst>
            <pc:docMk/>
            <pc:sldMk cId="2497212427" sldId="265"/>
            <ac:picMk id="6" creationId="{EA2F4A17-50A8-1868-3592-50E97F279FB9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21.607" v="126"/>
          <ac:picMkLst>
            <pc:docMk/>
            <pc:sldMk cId="2497212427" sldId="265"/>
            <ac:picMk id="7" creationId="{1A5DCAEB-8B20-24CC-43D1-1C077B83F460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21.967" v="129"/>
          <ac:picMkLst>
            <pc:docMk/>
            <pc:sldMk cId="2497212427" sldId="265"/>
            <ac:picMk id="10" creationId="{DFFB7D61-770E-93B3-2D8F-2AFEC140F8D4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3:29.467" v="133"/>
        <pc:sldMkLst>
          <pc:docMk/>
          <pc:sldMk cId="28278306" sldId="266"/>
        </pc:sldMkLst>
        <pc:spChg chg="mod">
          <ac:chgData name="Jose Masis" userId="S::jose.masismasis@ucr.ac.cr::094c398d-8428-4d22-b008-79156dccbbac" providerId="AD" clId="Web-{4477FEFF-DF71-8DF2-06D6-54275A96A615}" dt="2024-06-06T14:19:41.472" v="50" actId="20577"/>
          <ac:spMkLst>
            <pc:docMk/>
            <pc:sldMk cId="28278306" sldId="266"/>
            <ac:spMk id="2" creationId="{CB87138E-B3A6-CFD8-D331-5671E61699BE}"/>
          </ac:spMkLst>
        </pc:spChg>
        <pc:picChg chg="del">
          <ac:chgData name="Jose Masis" userId="S::jose.masismasis@ucr.ac.cr::094c398d-8428-4d22-b008-79156dccbbac" providerId="AD" clId="Web-{4477FEFF-DF71-8DF2-06D6-54275A96A615}" dt="2024-06-06T14:53:29.076" v="131"/>
          <ac:picMkLst>
            <pc:docMk/>
            <pc:sldMk cId="28278306" sldId="266"/>
            <ac:picMk id="6" creationId="{6FDD1329-9DE0-A359-7DAB-B668F3BCA05B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27.311" v="130"/>
          <ac:picMkLst>
            <pc:docMk/>
            <pc:sldMk cId="28278306" sldId="266"/>
            <ac:picMk id="7" creationId="{794B6D8A-988C-C45A-AEA3-EE7C0A68CA41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29.420" v="132"/>
          <ac:picMkLst>
            <pc:docMk/>
            <pc:sldMk cId="28278306" sldId="266"/>
            <ac:picMk id="9" creationId="{2B090A4E-6903-FEBF-D35C-0DF02CFF888E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29.467" v="133"/>
          <ac:picMkLst>
            <pc:docMk/>
            <pc:sldMk cId="28278306" sldId="266"/>
            <ac:picMk id="11" creationId="{07AD9882-378C-710F-FD97-6012CD4F9F25}"/>
          </ac:picMkLst>
        </pc:picChg>
      </pc:sldChg>
      <pc:sldChg chg="addSp delSp modSp">
        <pc:chgData name="Jose Masis" userId="S::jose.masismasis@ucr.ac.cr::094c398d-8428-4d22-b008-79156dccbbac" providerId="AD" clId="Web-{4477FEFF-DF71-8DF2-06D6-54275A96A615}" dt="2024-06-06T14:53:33.373" v="137"/>
        <pc:sldMkLst>
          <pc:docMk/>
          <pc:sldMk cId="2411185399" sldId="268"/>
        </pc:sldMkLst>
        <pc:spChg chg="mod">
          <ac:chgData name="Jose Masis" userId="S::jose.masismasis@ucr.ac.cr::094c398d-8428-4d22-b008-79156dccbbac" providerId="AD" clId="Web-{4477FEFF-DF71-8DF2-06D6-54275A96A615}" dt="2024-06-06T14:19:56.738" v="53" actId="14100"/>
          <ac:spMkLst>
            <pc:docMk/>
            <pc:sldMk cId="2411185399" sldId="268"/>
            <ac:spMk id="2" creationId="{4B396439-2B95-8B4E-7C04-F934AA59B730}"/>
          </ac:spMkLst>
        </pc:spChg>
        <pc:picChg chg="del">
          <ac:chgData name="Jose Masis" userId="S::jose.masismasis@ucr.ac.cr::094c398d-8428-4d22-b008-79156dccbbac" providerId="AD" clId="Web-{4477FEFF-DF71-8DF2-06D6-54275A96A615}" dt="2024-06-06T14:53:32.967" v="135"/>
          <ac:picMkLst>
            <pc:docMk/>
            <pc:sldMk cId="2411185399" sldId="268"/>
            <ac:picMk id="4" creationId="{F65C276F-BDA6-339C-64DF-5887E7C6AB3B}"/>
          </ac:picMkLst>
        </pc:picChg>
        <pc:picChg chg="del">
          <ac:chgData name="Jose Masis" userId="S::jose.masismasis@ucr.ac.cr::094c398d-8428-4d22-b008-79156dccbbac" providerId="AD" clId="Web-{4477FEFF-DF71-8DF2-06D6-54275A96A615}" dt="2024-06-06T14:53:32.967" v="134"/>
          <ac:picMkLst>
            <pc:docMk/>
            <pc:sldMk cId="2411185399" sldId="268"/>
            <ac:picMk id="6" creationId="{47B21ABD-6534-5778-F960-7C2F3F0D09FF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33.326" v="136"/>
          <ac:picMkLst>
            <pc:docMk/>
            <pc:sldMk cId="2411185399" sldId="268"/>
            <ac:picMk id="13" creationId="{81C63527-966F-E402-26F2-AAFF095E7B40}"/>
          </ac:picMkLst>
        </pc:picChg>
        <pc:picChg chg="add">
          <ac:chgData name="Jose Masis" userId="S::jose.masismasis@ucr.ac.cr::094c398d-8428-4d22-b008-79156dccbbac" providerId="AD" clId="Web-{4477FEFF-DF71-8DF2-06D6-54275A96A615}" dt="2024-06-06T14:53:33.373" v="137"/>
          <ac:picMkLst>
            <pc:docMk/>
            <pc:sldMk cId="2411185399" sldId="268"/>
            <ac:picMk id="15" creationId="{3582CEA4-4834-0CFB-5818-EB1D314C5DEA}"/>
          </ac:picMkLst>
        </pc:picChg>
      </pc:sldChg>
    </pc:docChg>
  </pc:docChgLst>
  <pc:docChgLst>
    <pc:chgData name="Jose Masis" userId="S::jose.masismasis@ucr.ac.cr::094c398d-8428-4d22-b008-79156dccbbac" providerId="AD" clId="Web-{FE508426-BA0A-12D1-A54E-342B3DEB3370}"/>
    <pc:docChg chg="addSld modSld sldOrd">
      <pc:chgData name="Jose Masis" userId="S::jose.masismasis@ucr.ac.cr::094c398d-8428-4d22-b008-79156dccbbac" providerId="AD" clId="Web-{FE508426-BA0A-12D1-A54E-342B3DEB3370}" dt="2024-06-06T21:05:10.308" v="479" actId="20577"/>
      <pc:docMkLst>
        <pc:docMk/>
      </pc:docMkLst>
      <pc:sldChg chg="addSp modSp">
        <pc:chgData name="Jose Masis" userId="S::jose.masismasis@ucr.ac.cr::094c398d-8428-4d22-b008-79156dccbbac" providerId="AD" clId="Web-{FE508426-BA0A-12D1-A54E-342B3DEB3370}" dt="2024-06-06T20:48:18.499" v="163" actId="14100"/>
        <pc:sldMkLst>
          <pc:docMk/>
          <pc:sldMk cId="2816691412" sldId="258"/>
        </pc:sldMkLst>
        <pc:picChg chg="add mod modCrop">
          <ac:chgData name="Jose Masis" userId="S::jose.masismasis@ucr.ac.cr::094c398d-8428-4d22-b008-79156dccbbac" providerId="AD" clId="Web-{FE508426-BA0A-12D1-A54E-342B3DEB3370}" dt="2024-06-06T20:48:18.499" v="163" actId="14100"/>
          <ac:picMkLst>
            <pc:docMk/>
            <pc:sldMk cId="2816691412" sldId="258"/>
            <ac:picMk id="6" creationId="{32C609B3-385D-DF10-9B7E-C1C6BD723C39}"/>
          </ac:picMkLst>
        </pc:picChg>
      </pc:sldChg>
      <pc:sldChg chg="addSp modSp">
        <pc:chgData name="Jose Masis" userId="S::jose.masismasis@ucr.ac.cr::094c398d-8428-4d22-b008-79156dccbbac" providerId="AD" clId="Web-{FE508426-BA0A-12D1-A54E-342B3DEB3370}" dt="2024-06-06T20:57:08.806" v="198" actId="14100"/>
        <pc:sldMkLst>
          <pc:docMk/>
          <pc:sldMk cId="720377955" sldId="260"/>
        </pc:sldMkLst>
        <pc:spChg chg="add mod">
          <ac:chgData name="Jose Masis" userId="S::jose.masismasis@ucr.ac.cr::094c398d-8428-4d22-b008-79156dccbbac" providerId="AD" clId="Web-{FE508426-BA0A-12D1-A54E-342B3DEB3370}" dt="2024-06-06T20:20:01.184" v="17" actId="1076"/>
          <ac:spMkLst>
            <pc:docMk/>
            <pc:sldMk cId="720377955" sldId="260"/>
            <ac:spMk id="3" creationId="{473482BE-DDE9-673D-9A96-B6193B96BF36}"/>
          </ac:spMkLst>
        </pc:spChg>
        <pc:spChg chg="mod">
          <ac:chgData name="Jose Masis" userId="S::jose.masismasis@ucr.ac.cr::094c398d-8428-4d22-b008-79156dccbbac" providerId="AD" clId="Web-{FE508426-BA0A-12D1-A54E-342B3DEB3370}" dt="2024-06-06T20:45:31.821" v="148" actId="20577"/>
          <ac:spMkLst>
            <pc:docMk/>
            <pc:sldMk cId="720377955" sldId="260"/>
            <ac:spMk id="4" creationId="{D8A22CF4-BF9F-5B80-F53E-B7951BBA2205}"/>
          </ac:spMkLst>
        </pc:spChg>
        <pc:picChg chg="add mod">
          <ac:chgData name="Jose Masis" userId="S::jose.masismasis@ucr.ac.cr::094c398d-8428-4d22-b008-79156dccbbac" providerId="AD" clId="Web-{FE508426-BA0A-12D1-A54E-342B3DEB3370}" dt="2024-06-06T20:57:08.806" v="198" actId="14100"/>
          <ac:picMkLst>
            <pc:docMk/>
            <pc:sldMk cId="720377955" sldId="260"/>
            <ac:picMk id="19" creationId="{52DB2C29-F500-502A-C050-4AEB00F602D2}"/>
          </ac:picMkLst>
        </pc:picChg>
      </pc:sldChg>
      <pc:sldChg chg="addSp delSp modSp">
        <pc:chgData name="Jose Masis" userId="S::jose.masismasis@ucr.ac.cr::094c398d-8428-4d22-b008-79156dccbbac" providerId="AD" clId="Web-{FE508426-BA0A-12D1-A54E-342B3DEB3370}" dt="2024-06-06T20:23:03.659" v="86" actId="20577"/>
        <pc:sldMkLst>
          <pc:docMk/>
          <pc:sldMk cId="3418632615" sldId="261"/>
        </pc:sldMkLst>
        <pc:spChg chg="add mod">
          <ac:chgData name="Jose Masis" userId="S::jose.masismasis@ucr.ac.cr::094c398d-8428-4d22-b008-79156dccbbac" providerId="AD" clId="Web-{FE508426-BA0A-12D1-A54E-342B3DEB3370}" dt="2024-06-06T20:22:59.956" v="85" actId="20577"/>
          <ac:spMkLst>
            <pc:docMk/>
            <pc:sldMk cId="3418632615" sldId="261"/>
            <ac:spMk id="3" creationId="{22770793-B4EF-1399-6790-12BECD429261}"/>
          </ac:spMkLst>
        </pc:spChg>
        <pc:spChg chg="del">
          <ac:chgData name="Jose Masis" userId="S::jose.masismasis@ucr.ac.cr::094c398d-8428-4d22-b008-79156dccbbac" providerId="AD" clId="Web-{FE508426-BA0A-12D1-A54E-342B3DEB3370}" dt="2024-06-06T20:18:28.680" v="2"/>
          <ac:spMkLst>
            <pc:docMk/>
            <pc:sldMk cId="3418632615" sldId="261"/>
            <ac:spMk id="7" creationId="{473482BE-DDE9-673D-9A96-B6193B96BF36}"/>
          </ac:spMkLst>
        </pc:spChg>
        <pc:spChg chg="add del">
          <ac:chgData name="Jose Masis" userId="S::jose.masismasis@ucr.ac.cr::094c398d-8428-4d22-b008-79156dccbbac" providerId="AD" clId="Web-{FE508426-BA0A-12D1-A54E-342B3DEB3370}" dt="2024-06-06T20:20:51.826" v="62"/>
          <ac:spMkLst>
            <pc:docMk/>
            <pc:sldMk cId="3418632615" sldId="261"/>
            <ac:spMk id="8" creationId="{FEF84402-0510-1016-A3DF-2F8D6BA6A9CB}"/>
          </ac:spMkLst>
        </pc:spChg>
        <pc:spChg chg="add mod">
          <ac:chgData name="Jose Masis" userId="S::jose.masismasis@ucr.ac.cr::094c398d-8428-4d22-b008-79156dccbbac" providerId="AD" clId="Web-{FE508426-BA0A-12D1-A54E-342B3DEB3370}" dt="2024-06-06T20:23:03.659" v="86" actId="20577"/>
          <ac:spMkLst>
            <pc:docMk/>
            <pc:sldMk cId="3418632615" sldId="261"/>
            <ac:spMk id="9" creationId="{8E6BB5F7-7238-55E0-EE6D-8330559E77D5}"/>
          </ac:spMkLst>
        </pc:spChg>
        <pc:spChg chg="add mod">
          <ac:chgData name="Jose Masis" userId="S::jose.masismasis@ucr.ac.cr::094c398d-8428-4d22-b008-79156dccbbac" providerId="AD" clId="Web-{FE508426-BA0A-12D1-A54E-342B3DEB3370}" dt="2024-06-06T20:22:04.610" v="77" actId="688"/>
          <ac:spMkLst>
            <pc:docMk/>
            <pc:sldMk cId="3418632615" sldId="261"/>
            <ac:spMk id="14" creationId="{20F8F885-E0BC-F07F-5767-38A8B5BB9000}"/>
          </ac:spMkLst>
        </pc:spChg>
        <pc:spChg chg="mod">
          <ac:chgData name="Jose Masis" userId="S::jose.masismasis@ucr.ac.cr::094c398d-8428-4d22-b008-79156dccbbac" providerId="AD" clId="Web-{FE508426-BA0A-12D1-A54E-342B3DEB3370}" dt="2024-06-06T20:20:10.090" v="23" actId="1076"/>
          <ac:spMkLst>
            <pc:docMk/>
            <pc:sldMk cId="3418632615" sldId="261"/>
            <ac:spMk id="21" creationId="{7A9D03F8-9C44-40F2-080A-7FF4DAB05AFB}"/>
          </ac:spMkLst>
        </pc:spChg>
        <pc:spChg chg="mod">
          <ac:chgData name="Jose Masis" userId="S::jose.masismasis@ucr.ac.cr::094c398d-8428-4d22-b008-79156dccbbac" providerId="AD" clId="Web-{FE508426-BA0A-12D1-A54E-342B3DEB3370}" dt="2024-06-06T20:20:10.106" v="24" actId="1076"/>
          <ac:spMkLst>
            <pc:docMk/>
            <pc:sldMk cId="3418632615" sldId="261"/>
            <ac:spMk id="22" creationId="{7580CBA7-61B7-65C9-3CA3-E91D35185469}"/>
          </ac:spMkLst>
        </pc:spChg>
        <pc:spChg chg="mod">
          <ac:chgData name="Jose Masis" userId="S::jose.masismasis@ucr.ac.cr::094c398d-8428-4d22-b008-79156dccbbac" providerId="AD" clId="Web-{FE508426-BA0A-12D1-A54E-342B3DEB3370}" dt="2024-06-06T20:20:10.122" v="25" actId="1076"/>
          <ac:spMkLst>
            <pc:docMk/>
            <pc:sldMk cId="3418632615" sldId="261"/>
            <ac:spMk id="23" creationId="{9CF2AA39-53F1-C345-A15F-BDC756D4DA46}"/>
          </ac:spMkLst>
        </pc:spChg>
        <pc:spChg chg="mod">
          <ac:chgData name="Jose Masis" userId="S::jose.masismasis@ucr.ac.cr::094c398d-8428-4d22-b008-79156dccbbac" providerId="AD" clId="Web-{FE508426-BA0A-12D1-A54E-342B3DEB3370}" dt="2024-06-06T20:20:10.122" v="26" actId="1076"/>
          <ac:spMkLst>
            <pc:docMk/>
            <pc:sldMk cId="3418632615" sldId="261"/>
            <ac:spMk id="24" creationId="{A19FFED3-8492-7591-A577-2BD2FAB737F9}"/>
          </ac:spMkLst>
        </pc:spChg>
        <pc:picChg chg="mod">
          <ac:chgData name="Jose Masis" userId="S::jose.masismasis@ucr.ac.cr::094c398d-8428-4d22-b008-79156dccbbac" providerId="AD" clId="Web-{FE508426-BA0A-12D1-A54E-342B3DEB3370}" dt="2024-06-06T20:20:10.043" v="18" actId="1076"/>
          <ac:picMkLst>
            <pc:docMk/>
            <pc:sldMk cId="3418632615" sldId="261"/>
            <ac:picMk id="5" creationId="{4BFD386A-3FEC-E47F-05FE-16230A49AD28}"/>
          </ac:picMkLst>
        </pc:picChg>
        <pc:picChg chg="del">
          <ac:chgData name="Jose Masis" userId="S::jose.masismasis@ucr.ac.cr::094c398d-8428-4d22-b008-79156dccbbac" providerId="AD" clId="Web-{FE508426-BA0A-12D1-A54E-342B3DEB3370}" dt="2024-06-06T20:18:30.461" v="3"/>
          <ac:picMkLst>
            <pc:docMk/>
            <pc:sldMk cId="3418632615" sldId="261"/>
            <ac:picMk id="6" creationId="{8419418D-5B21-F5A9-1A5D-8FFF47D2CC78}"/>
          </ac:picMkLst>
        </pc:picChg>
        <pc:cxnChg chg="add mod">
          <ac:chgData name="Jose Masis" userId="S::jose.masismasis@ucr.ac.cr::094c398d-8428-4d22-b008-79156dccbbac" providerId="AD" clId="Web-{FE508426-BA0A-12D1-A54E-342B3DEB3370}" dt="2024-06-06T20:22:20.064" v="78" actId="14100"/>
          <ac:cxnSpMkLst>
            <pc:docMk/>
            <pc:sldMk cId="3418632615" sldId="261"/>
            <ac:cxnSpMk id="11" creationId="{1581CBB8-BD24-2C78-013D-1A854A1865F5}"/>
          </ac:cxnSpMkLst>
        </pc:cxnChg>
        <pc:cxnChg chg="add del mod">
          <ac:chgData name="Jose Masis" userId="S::jose.masismasis@ucr.ac.cr::094c398d-8428-4d22-b008-79156dccbbac" providerId="AD" clId="Web-{FE508426-BA0A-12D1-A54E-342B3DEB3370}" dt="2024-06-06T20:20:10.059" v="19" actId="1076"/>
          <ac:cxnSpMkLst>
            <pc:docMk/>
            <pc:sldMk cId="3418632615" sldId="261"/>
            <ac:cxnSpMk id="12" creationId="{71A0AB76-6BB0-62F2-54BF-644269BEA516}"/>
          </ac:cxnSpMkLst>
        </pc:cxnChg>
        <pc:cxnChg chg="add mod">
          <ac:chgData name="Jose Masis" userId="S::jose.masismasis@ucr.ac.cr::094c398d-8428-4d22-b008-79156dccbbac" providerId="AD" clId="Web-{FE508426-BA0A-12D1-A54E-342B3DEB3370}" dt="2024-06-06T20:21:37.453" v="72" actId="14100"/>
          <ac:cxnSpMkLst>
            <pc:docMk/>
            <pc:sldMk cId="3418632615" sldId="261"/>
            <ac:cxnSpMk id="13" creationId="{A9255EA9-E50C-9A20-FB32-18E18109AA42}"/>
          </ac:cxnSpMkLst>
        </pc:cxnChg>
        <pc:cxnChg chg="mod">
          <ac:chgData name="Jose Masis" userId="S::jose.masismasis@ucr.ac.cr::094c398d-8428-4d22-b008-79156dccbbac" providerId="AD" clId="Web-{FE508426-BA0A-12D1-A54E-342B3DEB3370}" dt="2024-06-06T20:20:10.059" v="20" actId="1076"/>
          <ac:cxnSpMkLst>
            <pc:docMk/>
            <pc:sldMk cId="3418632615" sldId="261"/>
            <ac:cxnSpMk id="18" creationId="{ED3F05CA-F6B0-F878-0056-69712027655B}"/>
          </ac:cxnSpMkLst>
        </pc:cxnChg>
        <pc:cxnChg chg="add del mod">
          <ac:chgData name="Jose Masis" userId="S::jose.masismasis@ucr.ac.cr::094c398d-8428-4d22-b008-79156dccbbac" providerId="AD" clId="Web-{FE508426-BA0A-12D1-A54E-342B3DEB3370}" dt="2024-06-06T20:20:10.075" v="21" actId="1076"/>
          <ac:cxnSpMkLst>
            <pc:docMk/>
            <pc:sldMk cId="3418632615" sldId="261"/>
            <ac:cxnSpMk id="19" creationId="{3A5E68FC-ECD7-A78E-AE7F-213ED7C703C9}"/>
          </ac:cxnSpMkLst>
        </pc:cxnChg>
        <pc:cxnChg chg="mod">
          <ac:chgData name="Jose Masis" userId="S::jose.masismasis@ucr.ac.cr::094c398d-8428-4d22-b008-79156dccbbac" providerId="AD" clId="Web-{FE508426-BA0A-12D1-A54E-342B3DEB3370}" dt="2024-06-06T20:20:10.075" v="22" actId="1076"/>
          <ac:cxnSpMkLst>
            <pc:docMk/>
            <pc:sldMk cId="3418632615" sldId="261"/>
            <ac:cxnSpMk id="20" creationId="{20F2EF81-26C1-78F1-ACC1-5EC29B38A37B}"/>
          </ac:cxnSpMkLst>
        </pc:cxnChg>
      </pc:sldChg>
      <pc:sldChg chg="modSp">
        <pc:chgData name="Jose Masis" userId="S::jose.masismasis@ucr.ac.cr::094c398d-8428-4d22-b008-79156dccbbac" providerId="AD" clId="Web-{FE508426-BA0A-12D1-A54E-342B3DEB3370}" dt="2024-06-06T20:17:26.350" v="1" actId="20577"/>
        <pc:sldMkLst>
          <pc:docMk/>
          <pc:sldMk cId="3278975484" sldId="262"/>
        </pc:sldMkLst>
        <pc:spChg chg="mod">
          <ac:chgData name="Jose Masis" userId="S::jose.masismasis@ucr.ac.cr::094c398d-8428-4d22-b008-79156dccbbac" providerId="AD" clId="Web-{FE508426-BA0A-12D1-A54E-342B3DEB3370}" dt="2024-06-06T20:17:26.350" v="1" actId="20577"/>
          <ac:spMkLst>
            <pc:docMk/>
            <pc:sldMk cId="3278975484" sldId="262"/>
            <ac:spMk id="3" creationId="{9F72872A-20D7-4E6D-845C-7BD18EF18868}"/>
          </ac:spMkLst>
        </pc:spChg>
      </pc:sldChg>
      <pc:sldChg chg="addSp delSp modSp">
        <pc:chgData name="Jose Masis" userId="S::jose.masismasis@ucr.ac.cr::094c398d-8428-4d22-b008-79156dccbbac" providerId="AD" clId="Web-{FE508426-BA0A-12D1-A54E-342B3DEB3370}" dt="2024-06-06T20:55:36.521" v="195" actId="1076"/>
        <pc:sldMkLst>
          <pc:docMk/>
          <pc:sldMk cId="537812572" sldId="264"/>
        </pc:sldMkLst>
        <pc:spChg chg="add del">
          <ac:chgData name="Jose Masis" userId="S::jose.masismasis@ucr.ac.cr::094c398d-8428-4d22-b008-79156dccbbac" providerId="AD" clId="Web-{FE508426-BA0A-12D1-A54E-342B3DEB3370}" dt="2024-06-06T20:52:17.404" v="175"/>
          <ac:spMkLst>
            <pc:docMk/>
            <pc:sldMk cId="537812572" sldId="264"/>
            <ac:spMk id="10" creationId="{0B9EE3F3-89B7-43C3-8651-C4C96830993D}"/>
          </ac:spMkLst>
        </pc:spChg>
        <pc:picChg chg="add mod modCrop">
          <ac:chgData name="Jose Masis" userId="S::jose.masismasis@ucr.ac.cr::094c398d-8428-4d22-b008-79156dccbbac" providerId="AD" clId="Web-{FE508426-BA0A-12D1-A54E-342B3DEB3370}" dt="2024-06-06T20:55:36.521" v="195" actId="1076"/>
          <ac:picMkLst>
            <pc:docMk/>
            <pc:sldMk cId="537812572" sldId="264"/>
            <ac:picMk id="4" creationId="{0A935E5E-E3F8-090B-8AD0-74ABB6E6F44B}"/>
          </ac:picMkLst>
        </pc:picChg>
        <pc:picChg chg="add del mod">
          <ac:chgData name="Jose Masis" userId="S::jose.masismasis@ucr.ac.cr::094c398d-8428-4d22-b008-79156dccbbac" providerId="AD" clId="Web-{FE508426-BA0A-12D1-A54E-342B3DEB3370}" dt="2024-06-06T20:53:12.953" v="184" actId="1076"/>
          <ac:picMkLst>
            <pc:docMk/>
            <pc:sldMk cId="537812572" sldId="264"/>
            <ac:picMk id="5" creationId="{502D2734-9359-3512-A785-A8A516A37DB8}"/>
          </ac:picMkLst>
        </pc:picChg>
        <pc:cxnChg chg="add del mod">
          <ac:chgData name="Jose Masis" userId="S::jose.masismasis@ucr.ac.cr::094c398d-8428-4d22-b008-79156dccbbac" providerId="AD" clId="Web-{FE508426-BA0A-12D1-A54E-342B3DEB3370}" dt="2024-06-06T20:53:16.094" v="185" actId="1076"/>
          <ac:cxnSpMkLst>
            <pc:docMk/>
            <pc:sldMk cId="537812572" sldId="264"/>
            <ac:cxnSpMk id="7" creationId="{0D32494B-22B7-06DB-C10A-A22576E04BC1}"/>
          </ac:cxnSpMkLst>
        </pc:cxnChg>
        <pc:cxnChg chg="add del mod">
          <ac:chgData name="Jose Masis" userId="S::jose.masismasis@ucr.ac.cr::094c398d-8428-4d22-b008-79156dccbbac" providerId="AD" clId="Web-{FE508426-BA0A-12D1-A54E-342B3DEB3370}" dt="2024-06-06T20:53:25.969" v="187" actId="1076"/>
          <ac:cxnSpMkLst>
            <pc:docMk/>
            <pc:sldMk cId="537812572" sldId="264"/>
            <ac:cxnSpMk id="11" creationId="{D2469E9C-DAE9-782F-5993-C4404AFBD6DD}"/>
          </ac:cxnSpMkLst>
        </pc:cxnChg>
      </pc:sldChg>
      <pc:sldChg chg="addSp delSp modSp new mod ord setBg">
        <pc:chgData name="Jose Masis" userId="S::jose.masismasis@ucr.ac.cr::094c398d-8428-4d22-b008-79156dccbbac" providerId="AD" clId="Web-{FE508426-BA0A-12D1-A54E-342B3DEB3370}" dt="2024-06-06T21:05:10.308" v="479" actId="20577"/>
        <pc:sldMkLst>
          <pc:docMk/>
          <pc:sldMk cId="2085291513" sldId="269"/>
        </pc:sldMkLst>
        <pc:spChg chg="mod">
          <ac:chgData name="Jose Masis" userId="S::jose.masismasis@ucr.ac.cr::094c398d-8428-4d22-b008-79156dccbbac" providerId="AD" clId="Web-{FE508426-BA0A-12D1-A54E-342B3DEB3370}" dt="2024-06-06T21:05:10.308" v="479" actId="20577"/>
          <ac:spMkLst>
            <pc:docMk/>
            <pc:sldMk cId="2085291513" sldId="269"/>
            <ac:spMk id="2" creationId="{BCB42BBF-D622-838D-2813-FB29D9CB6E93}"/>
          </ac:spMkLst>
        </pc:spChg>
        <pc:spChg chg="del">
          <ac:chgData name="Jose Masis" userId="S::jose.masismasis@ucr.ac.cr::094c398d-8428-4d22-b008-79156dccbbac" providerId="AD" clId="Web-{FE508426-BA0A-12D1-A54E-342B3DEB3370}" dt="2024-06-06T20:58:20.058" v="200"/>
          <ac:spMkLst>
            <pc:docMk/>
            <pc:sldMk cId="2085291513" sldId="269"/>
            <ac:spMk id="3" creationId="{473620B5-82F3-C9C6-8792-BBCDD85AB880}"/>
          </ac:spMkLst>
        </pc:spChg>
        <pc:spChg chg="mod ord">
          <ac:chgData name="Jose Masis" userId="S::jose.masismasis@ucr.ac.cr::094c398d-8428-4d22-b008-79156dccbbac" providerId="AD" clId="Web-{FE508426-BA0A-12D1-A54E-342B3DEB3370}" dt="2024-06-06T20:59:27.514" v="208"/>
          <ac:spMkLst>
            <pc:docMk/>
            <pc:sldMk cId="2085291513" sldId="269"/>
            <ac:spMk id="4" creationId="{9CB16916-7CDB-8629-27EF-57B3590DB993}"/>
          </ac:spMkLst>
        </pc:spChg>
        <pc:spChg chg="add mod">
          <ac:chgData name="Jose Masis" userId="S::jose.masismasis@ucr.ac.cr::094c398d-8428-4d22-b008-79156dccbbac" providerId="AD" clId="Web-{FE508426-BA0A-12D1-A54E-342B3DEB3370}" dt="2024-06-06T21:04:49.135" v="475" actId="20577"/>
          <ac:spMkLst>
            <pc:docMk/>
            <pc:sldMk cId="2085291513" sldId="269"/>
            <ac:spMk id="10" creationId="{D5CE20CE-7969-AE0A-6C0A-A40514722298}"/>
          </ac:spMkLst>
        </pc:spChg>
        <pc:spChg chg="add del">
          <ac:chgData name="Jose Masis" userId="S::jose.masismasis@ucr.ac.cr::094c398d-8428-4d22-b008-79156dccbbac" providerId="AD" clId="Web-{FE508426-BA0A-12D1-A54E-342B3DEB3370}" dt="2024-06-06T21:02:08.489" v="355"/>
          <ac:spMkLst>
            <pc:docMk/>
            <pc:sldMk cId="2085291513" sldId="269"/>
            <ac:spMk id="13" creationId="{5AC1364A-3E3D-4F0D-8776-78AF3A270DD6}"/>
          </ac:spMkLst>
        </pc:spChg>
        <pc:spChg chg="add del">
          <ac:chgData name="Jose Masis" userId="S::jose.masismasis@ucr.ac.cr::094c398d-8428-4d22-b008-79156dccbbac" providerId="AD" clId="Web-{FE508426-BA0A-12D1-A54E-342B3DEB3370}" dt="2024-06-06T21:02:08.489" v="355"/>
          <ac:spMkLst>
            <pc:docMk/>
            <pc:sldMk cId="2085291513" sldId="269"/>
            <ac:spMk id="15" creationId="{3FCFB1DE-0B7E-48CC-BA90-B2AB0889F9D6}"/>
          </ac:spMkLst>
        </pc:spChg>
        <pc:spChg chg="add">
          <ac:chgData name="Jose Masis" userId="S::jose.masismasis@ucr.ac.cr::094c398d-8428-4d22-b008-79156dccbbac" providerId="AD" clId="Web-{FE508426-BA0A-12D1-A54E-342B3DEB3370}" dt="2024-06-06T21:02:08.489" v="355"/>
          <ac:spMkLst>
            <pc:docMk/>
            <pc:sldMk cId="2085291513" sldId="269"/>
            <ac:spMk id="20" creationId="{53E60C6D-4E85-4E14-BCDF-BF15C241F7CA}"/>
          </ac:spMkLst>
        </pc:spChg>
        <pc:spChg chg="add">
          <ac:chgData name="Jose Masis" userId="S::jose.masismasis@ucr.ac.cr::094c398d-8428-4d22-b008-79156dccbbac" providerId="AD" clId="Web-{FE508426-BA0A-12D1-A54E-342B3DEB3370}" dt="2024-06-06T21:02:08.489" v="355"/>
          <ac:spMkLst>
            <pc:docMk/>
            <pc:sldMk cId="2085291513" sldId="269"/>
            <ac:spMk id="22" creationId="{7D42D292-4C48-479B-9E59-E29CD9871C0C}"/>
          </ac:spMkLst>
        </pc:spChg>
        <pc:spChg chg="add">
          <ac:chgData name="Jose Masis" userId="S::jose.masismasis@ucr.ac.cr::094c398d-8428-4d22-b008-79156dccbbac" providerId="AD" clId="Web-{FE508426-BA0A-12D1-A54E-342B3DEB3370}" dt="2024-06-06T21:02:08.489" v="355"/>
          <ac:spMkLst>
            <pc:docMk/>
            <pc:sldMk cId="2085291513" sldId="269"/>
            <ac:spMk id="24" creationId="{533DF362-939D-4EEE-8DC4-6B54607E5611}"/>
          </ac:spMkLst>
        </pc:spChg>
        <pc:picChg chg="add mod ord">
          <ac:chgData name="Jose Masis" userId="S::jose.masismasis@ucr.ac.cr::094c398d-8428-4d22-b008-79156dccbbac" providerId="AD" clId="Web-{FE508426-BA0A-12D1-A54E-342B3DEB3370}" dt="2024-06-06T21:04:22.353" v="465" actId="14100"/>
          <ac:picMkLst>
            <pc:docMk/>
            <pc:sldMk cId="2085291513" sldId="269"/>
            <ac:picMk id="5" creationId="{4E7FCA77-4732-3F5A-E8A9-D9F9DF0FDF91}"/>
          </ac:picMkLst>
        </pc:picChg>
        <pc:picChg chg="add mod">
          <ac:chgData name="Jose Masis" userId="S::jose.masismasis@ucr.ac.cr::094c398d-8428-4d22-b008-79156dccbbac" providerId="AD" clId="Web-{FE508426-BA0A-12D1-A54E-342B3DEB3370}" dt="2024-06-06T21:04:52.729" v="476" actId="1076"/>
          <ac:picMkLst>
            <pc:docMk/>
            <pc:sldMk cId="2085291513" sldId="269"/>
            <ac:picMk id="6" creationId="{8BCD11C4-D975-235F-460C-CFDD8B219B7F}"/>
          </ac:picMkLst>
        </pc:picChg>
      </pc:sldChg>
    </pc:docChg>
  </pc:docChgLst>
  <pc:docChgLst>
    <pc:chgData name="CARLOS GOMEZ BORBON" userId="S::carlos.gomezb@ucr.ac.cr::b39af3b9-2331-449f-bfd1-7121846f6799" providerId="AD" clId="Web-{6B20DEC5-CAB9-0871-C777-B45DF25BDB81}"/>
    <pc:docChg chg="addSld delSld modSld">
      <pc:chgData name="CARLOS GOMEZ BORBON" userId="S::carlos.gomezb@ucr.ac.cr::b39af3b9-2331-449f-bfd1-7121846f6799" providerId="AD" clId="Web-{6B20DEC5-CAB9-0871-C777-B45DF25BDB81}" dt="2024-06-06T20:54:15.984" v="32" actId="1076"/>
      <pc:docMkLst>
        <pc:docMk/>
      </pc:docMkLst>
      <pc:sldChg chg="modSp">
        <pc:chgData name="CARLOS GOMEZ BORBON" userId="S::carlos.gomezb@ucr.ac.cr::b39af3b9-2331-449f-bfd1-7121846f6799" providerId="AD" clId="Web-{6B20DEC5-CAB9-0871-C777-B45DF25BDB81}" dt="2024-06-06T19:53:12.559" v="18" actId="20577"/>
        <pc:sldMkLst>
          <pc:docMk/>
          <pc:sldMk cId="3278975484" sldId="262"/>
        </pc:sldMkLst>
        <pc:spChg chg="mod">
          <ac:chgData name="CARLOS GOMEZ BORBON" userId="S::carlos.gomezb@ucr.ac.cr::b39af3b9-2331-449f-bfd1-7121846f6799" providerId="AD" clId="Web-{6B20DEC5-CAB9-0871-C777-B45DF25BDB81}" dt="2024-06-06T19:53:12.559" v="18" actId="20577"/>
          <ac:spMkLst>
            <pc:docMk/>
            <pc:sldMk cId="3278975484" sldId="262"/>
            <ac:spMk id="3" creationId="{9F72872A-20D7-4E6D-845C-7BD18EF18868}"/>
          </ac:spMkLst>
        </pc:spChg>
      </pc:sldChg>
      <pc:sldChg chg="modSp">
        <pc:chgData name="CARLOS GOMEZ BORBON" userId="S::carlos.gomezb@ucr.ac.cr::b39af3b9-2331-449f-bfd1-7121846f6799" providerId="AD" clId="Web-{6B20DEC5-CAB9-0871-C777-B45DF25BDB81}" dt="2024-06-06T20:54:15.984" v="32" actId="1076"/>
        <pc:sldMkLst>
          <pc:docMk/>
          <pc:sldMk cId="537812572" sldId="264"/>
        </pc:sldMkLst>
        <pc:picChg chg="mod">
          <ac:chgData name="CARLOS GOMEZ BORBON" userId="S::carlos.gomezb@ucr.ac.cr::b39af3b9-2331-449f-bfd1-7121846f6799" providerId="AD" clId="Web-{6B20DEC5-CAB9-0871-C777-B45DF25BDB81}" dt="2024-06-06T20:54:15.984" v="32" actId="1076"/>
          <ac:picMkLst>
            <pc:docMk/>
            <pc:sldMk cId="537812572" sldId="264"/>
            <ac:picMk id="4" creationId="{0A935E5E-E3F8-090B-8AD0-74ABB6E6F44B}"/>
          </ac:picMkLst>
        </pc:picChg>
      </pc:sldChg>
      <pc:sldChg chg="addSp delSp modSp new del">
        <pc:chgData name="CARLOS GOMEZ BORBON" userId="S::carlos.gomezb@ucr.ac.cr::b39af3b9-2331-449f-bfd1-7121846f6799" providerId="AD" clId="Web-{6B20DEC5-CAB9-0871-C777-B45DF25BDB81}" dt="2024-06-06T20:50:55.774" v="31"/>
        <pc:sldMkLst>
          <pc:docMk/>
          <pc:sldMk cId="764845440" sldId="269"/>
        </pc:sldMkLst>
        <pc:spChg chg="del">
          <ac:chgData name="CARLOS GOMEZ BORBON" userId="S::carlos.gomezb@ucr.ac.cr::b39af3b9-2331-449f-bfd1-7121846f6799" providerId="AD" clId="Web-{6B20DEC5-CAB9-0871-C777-B45DF25BDB81}" dt="2024-06-06T20:45:58.733" v="20"/>
          <ac:spMkLst>
            <pc:docMk/>
            <pc:sldMk cId="764845440" sldId="269"/>
            <ac:spMk id="3" creationId="{39CC8665-DD95-261A-8840-A22F998E8447}"/>
          </ac:spMkLst>
        </pc:spChg>
        <pc:picChg chg="add mod ord">
          <ac:chgData name="CARLOS GOMEZ BORBON" userId="S::carlos.gomezb@ucr.ac.cr::b39af3b9-2331-449f-bfd1-7121846f6799" providerId="AD" clId="Web-{6B20DEC5-CAB9-0871-C777-B45DF25BDB81}" dt="2024-06-06T20:46:02.233" v="21" actId="1076"/>
          <ac:picMkLst>
            <pc:docMk/>
            <pc:sldMk cId="764845440" sldId="269"/>
            <ac:picMk id="5" creationId="{DAA033ED-57DF-FBE1-F679-32A95CCF6EE3}"/>
          </ac:picMkLst>
        </pc:picChg>
        <pc:picChg chg="add del mod">
          <ac:chgData name="CARLOS GOMEZ BORBON" userId="S::carlos.gomezb@ucr.ac.cr::b39af3b9-2331-449f-bfd1-7121846f6799" providerId="AD" clId="Web-{6B20DEC5-CAB9-0871-C777-B45DF25BDB81}" dt="2024-06-06T20:47:58.550" v="28"/>
          <ac:picMkLst>
            <pc:docMk/>
            <pc:sldMk cId="764845440" sldId="269"/>
            <ac:picMk id="6" creationId="{D9FF3CC0-04A7-6D23-7080-882794574B92}"/>
          </ac:picMkLst>
        </pc:picChg>
        <pc:picChg chg="add mod">
          <ac:chgData name="CARLOS GOMEZ BORBON" userId="S::carlos.gomezb@ucr.ac.cr::b39af3b9-2331-449f-bfd1-7121846f6799" providerId="AD" clId="Web-{6B20DEC5-CAB9-0871-C777-B45DF25BDB81}" dt="2024-06-06T20:49:19.865" v="30" actId="14100"/>
          <ac:picMkLst>
            <pc:docMk/>
            <pc:sldMk cId="764845440" sldId="269"/>
            <ac:picMk id="7" creationId="{9A2BEE62-7516-4EFA-A165-AB4D3389529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0B98D-2279-4403-B5EE-59DAE5E51E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3F85E793-FBB3-475F-A401-34AC3294801E}">
      <dgm:prSet/>
      <dgm:spPr/>
      <dgm:t>
        <a:bodyPr/>
        <a:lstStyle/>
        <a:p>
          <a:r>
            <a:rPr lang="es-MX"/>
            <a:t>Consultas</a:t>
          </a:r>
          <a:endParaRPr lang="en-US"/>
        </a:p>
      </dgm:t>
    </dgm:pt>
    <dgm:pt modelId="{F78C8D8C-AD16-41B6-9A13-8B0C8294110D}" type="parTrans" cxnId="{2D0C8CF1-5B42-477C-BAAA-44B48D3E176D}">
      <dgm:prSet/>
      <dgm:spPr/>
      <dgm:t>
        <a:bodyPr/>
        <a:lstStyle/>
        <a:p>
          <a:endParaRPr lang="en-US"/>
        </a:p>
      </dgm:t>
    </dgm:pt>
    <dgm:pt modelId="{E8959127-40A3-4220-A215-9E3C7E82A65E}" type="sibTrans" cxnId="{2D0C8CF1-5B42-477C-BAAA-44B48D3E176D}">
      <dgm:prSet/>
      <dgm:spPr/>
      <dgm:t>
        <a:bodyPr/>
        <a:lstStyle/>
        <a:p>
          <a:endParaRPr lang="en-US"/>
        </a:p>
      </dgm:t>
    </dgm:pt>
    <dgm:pt modelId="{F5CFA432-D460-40F3-A229-866A17D5FCF9}">
      <dgm:prSet/>
      <dgm:spPr/>
      <dgm:t>
        <a:bodyPr/>
        <a:lstStyle/>
        <a:p>
          <a:r>
            <a:rPr lang="es-MX"/>
            <a:t>oplau.ucr.ac.cr</a:t>
          </a:r>
          <a:endParaRPr lang="en-US"/>
        </a:p>
      </dgm:t>
    </dgm:pt>
    <dgm:pt modelId="{B7EE823F-4FBC-43BC-B3C0-7DCEE75E7C36}" type="parTrans" cxnId="{B68C130F-6D54-4DC7-A8E6-1B775AB3C382}">
      <dgm:prSet/>
      <dgm:spPr/>
      <dgm:t>
        <a:bodyPr/>
        <a:lstStyle/>
        <a:p>
          <a:endParaRPr lang="en-US"/>
        </a:p>
      </dgm:t>
    </dgm:pt>
    <dgm:pt modelId="{DADF4AC3-1780-4DE9-A52D-69C9D3A0B90B}" type="sibTrans" cxnId="{B68C130F-6D54-4DC7-A8E6-1B775AB3C382}">
      <dgm:prSet/>
      <dgm:spPr/>
      <dgm:t>
        <a:bodyPr/>
        <a:lstStyle/>
        <a:p>
          <a:endParaRPr lang="en-US"/>
        </a:p>
      </dgm:t>
    </dgm:pt>
    <dgm:pt modelId="{6FD8CDFA-0861-4F24-9622-60A69DC6C90E}" type="pres">
      <dgm:prSet presAssocID="{9650B98D-2279-4403-B5EE-59DAE5E51E52}" presName="root" presStyleCnt="0">
        <dgm:presLayoutVars>
          <dgm:dir/>
          <dgm:resizeHandles val="exact"/>
        </dgm:presLayoutVars>
      </dgm:prSet>
      <dgm:spPr/>
    </dgm:pt>
    <dgm:pt modelId="{09F8EB3B-CEBA-4100-8DB8-D10A68748208}" type="pres">
      <dgm:prSet presAssocID="{3F85E793-FBB3-475F-A401-34AC3294801E}" presName="compNode" presStyleCnt="0"/>
      <dgm:spPr/>
    </dgm:pt>
    <dgm:pt modelId="{5163147F-7089-4A5D-9C54-B4126163EF56}" type="pres">
      <dgm:prSet presAssocID="{3F85E793-FBB3-475F-A401-34AC329480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2AB54A7-CEE4-4563-A851-4C288A6DDEFA}" type="pres">
      <dgm:prSet presAssocID="{3F85E793-FBB3-475F-A401-34AC3294801E}" presName="spaceRect" presStyleCnt="0"/>
      <dgm:spPr/>
    </dgm:pt>
    <dgm:pt modelId="{51CED8CD-C5DF-42A1-BBF0-F73963ACDBE6}" type="pres">
      <dgm:prSet presAssocID="{3F85E793-FBB3-475F-A401-34AC3294801E}" presName="textRect" presStyleLbl="revTx" presStyleIdx="0" presStyleCnt="2">
        <dgm:presLayoutVars>
          <dgm:chMax val="1"/>
          <dgm:chPref val="1"/>
        </dgm:presLayoutVars>
      </dgm:prSet>
      <dgm:spPr/>
    </dgm:pt>
    <dgm:pt modelId="{24C96D60-4071-4CBB-9A82-1AF0DD93B1F2}" type="pres">
      <dgm:prSet presAssocID="{E8959127-40A3-4220-A215-9E3C7E82A65E}" presName="sibTrans" presStyleCnt="0"/>
      <dgm:spPr/>
    </dgm:pt>
    <dgm:pt modelId="{0A73E2E0-7171-44DE-97A9-F3A55E547C25}" type="pres">
      <dgm:prSet presAssocID="{F5CFA432-D460-40F3-A229-866A17D5FCF9}" presName="compNode" presStyleCnt="0"/>
      <dgm:spPr/>
    </dgm:pt>
    <dgm:pt modelId="{91E752F7-4132-4FC6-9E0B-B0053FD5AF1C}" type="pres">
      <dgm:prSet presAssocID="{F5CFA432-D460-40F3-A229-866A17D5FC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5FB949F-DA74-451A-910E-14269A398C24}" type="pres">
      <dgm:prSet presAssocID="{F5CFA432-D460-40F3-A229-866A17D5FCF9}" presName="spaceRect" presStyleCnt="0"/>
      <dgm:spPr/>
    </dgm:pt>
    <dgm:pt modelId="{CBEBFF21-4117-4670-AF1E-30B08B7B73C4}" type="pres">
      <dgm:prSet presAssocID="{F5CFA432-D460-40F3-A229-866A17D5FCF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68C130F-6D54-4DC7-A8E6-1B775AB3C382}" srcId="{9650B98D-2279-4403-B5EE-59DAE5E51E52}" destId="{F5CFA432-D460-40F3-A229-866A17D5FCF9}" srcOrd="1" destOrd="0" parTransId="{B7EE823F-4FBC-43BC-B3C0-7DCEE75E7C36}" sibTransId="{DADF4AC3-1780-4DE9-A52D-69C9D3A0B90B}"/>
    <dgm:cxn modelId="{54E4F327-5609-46C0-BF61-59449669F87A}" type="presOf" srcId="{9650B98D-2279-4403-B5EE-59DAE5E51E52}" destId="{6FD8CDFA-0861-4F24-9622-60A69DC6C90E}" srcOrd="0" destOrd="0" presId="urn:microsoft.com/office/officeart/2018/2/layout/IconLabelList"/>
    <dgm:cxn modelId="{B447D636-50C2-414D-BE92-73019615AECD}" type="presOf" srcId="{3F85E793-FBB3-475F-A401-34AC3294801E}" destId="{51CED8CD-C5DF-42A1-BBF0-F73963ACDBE6}" srcOrd="0" destOrd="0" presId="urn:microsoft.com/office/officeart/2018/2/layout/IconLabelList"/>
    <dgm:cxn modelId="{F2D1685B-4FEA-4F71-8F45-736DBFDC4D25}" type="presOf" srcId="{F5CFA432-D460-40F3-A229-866A17D5FCF9}" destId="{CBEBFF21-4117-4670-AF1E-30B08B7B73C4}" srcOrd="0" destOrd="0" presId="urn:microsoft.com/office/officeart/2018/2/layout/IconLabelList"/>
    <dgm:cxn modelId="{2D0C8CF1-5B42-477C-BAAA-44B48D3E176D}" srcId="{9650B98D-2279-4403-B5EE-59DAE5E51E52}" destId="{3F85E793-FBB3-475F-A401-34AC3294801E}" srcOrd="0" destOrd="0" parTransId="{F78C8D8C-AD16-41B6-9A13-8B0C8294110D}" sibTransId="{E8959127-40A3-4220-A215-9E3C7E82A65E}"/>
    <dgm:cxn modelId="{6128B8FB-FB66-4F92-9763-23867B8C251D}" type="presParOf" srcId="{6FD8CDFA-0861-4F24-9622-60A69DC6C90E}" destId="{09F8EB3B-CEBA-4100-8DB8-D10A68748208}" srcOrd="0" destOrd="0" presId="urn:microsoft.com/office/officeart/2018/2/layout/IconLabelList"/>
    <dgm:cxn modelId="{DECE592B-F175-4FA9-AFD9-5FEA8FC4E918}" type="presParOf" srcId="{09F8EB3B-CEBA-4100-8DB8-D10A68748208}" destId="{5163147F-7089-4A5D-9C54-B4126163EF56}" srcOrd="0" destOrd="0" presId="urn:microsoft.com/office/officeart/2018/2/layout/IconLabelList"/>
    <dgm:cxn modelId="{8A8DB057-CD22-484A-BEFE-4E8C0348636D}" type="presParOf" srcId="{09F8EB3B-CEBA-4100-8DB8-D10A68748208}" destId="{32AB54A7-CEE4-4563-A851-4C288A6DDEFA}" srcOrd="1" destOrd="0" presId="urn:microsoft.com/office/officeart/2018/2/layout/IconLabelList"/>
    <dgm:cxn modelId="{6E8908F4-2284-4CB6-97D3-3D70AD49D24B}" type="presParOf" srcId="{09F8EB3B-CEBA-4100-8DB8-D10A68748208}" destId="{51CED8CD-C5DF-42A1-BBF0-F73963ACDBE6}" srcOrd="2" destOrd="0" presId="urn:microsoft.com/office/officeart/2018/2/layout/IconLabelList"/>
    <dgm:cxn modelId="{D0447F4F-E7E2-444C-B33D-D034093B32E3}" type="presParOf" srcId="{6FD8CDFA-0861-4F24-9622-60A69DC6C90E}" destId="{24C96D60-4071-4CBB-9A82-1AF0DD93B1F2}" srcOrd="1" destOrd="0" presId="urn:microsoft.com/office/officeart/2018/2/layout/IconLabelList"/>
    <dgm:cxn modelId="{1D637295-B38B-49BD-8036-640AA5904808}" type="presParOf" srcId="{6FD8CDFA-0861-4F24-9622-60A69DC6C90E}" destId="{0A73E2E0-7171-44DE-97A9-F3A55E547C25}" srcOrd="2" destOrd="0" presId="urn:microsoft.com/office/officeart/2018/2/layout/IconLabelList"/>
    <dgm:cxn modelId="{A12E45AB-6525-43A8-B5CB-A58EB8D6E9EA}" type="presParOf" srcId="{0A73E2E0-7171-44DE-97A9-F3A55E547C25}" destId="{91E752F7-4132-4FC6-9E0B-B0053FD5AF1C}" srcOrd="0" destOrd="0" presId="urn:microsoft.com/office/officeart/2018/2/layout/IconLabelList"/>
    <dgm:cxn modelId="{732B3546-8C15-4DBD-A96E-4A0734C3DFE5}" type="presParOf" srcId="{0A73E2E0-7171-44DE-97A9-F3A55E547C25}" destId="{55FB949F-DA74-451A-910E-14269A398C24}" srcOrd="1" destOrd="0" presId="urn:microsoft.com/office/officeart/2018/2/layout/IconLabelList"/>
    <dgm:cxn modelId="{B5D5D662-086B-44C9-AFC5-DB10EED92513}" type="presParOf" srcId="{0A73E2E0-7171-44DE-97A9-F3A55E547C25}" destId="{CBEBFF21-4117-4670-AF1E-30B08B7B73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147F-7089-4A5D-9C54-B4126163EF56}">
      <dsp:nvSpPr>
        <dsp:cNvPr id="0" name=""/>
        <dsp:cNvSpPr/>
      </dsp:nvSpPr>
      <dsp:spPr>
        <a:xfrm>
          <a:off x="1559319" y="81936"/>
          <a:ext cx="659707" cy="659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ED8CD-C5DF-42A1-BBF0-F73963ACDBE6}">
      <dsp:nvSpPr>
        <dsp:cNvPr id="0" name=""/>
        <dsp:cNvSpPr/>
      </dsp:nvSpPr>
      <dsp:spPr>
        <a:xfrm>
          <a:off x="1156165" y="961699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Consultas</a:t>
          </a:r>
          <a:endParaRPr lang="en-US" sz="1700" kern="1200"/>
        </a:p>
      </dsp:txBody>
      <dsp:txXfrm>
        <a:off x="1156165" y="961699"/>
        <a:ext cx="1466015" cy="586406"/>
      </dsp:txXfrm>
    </dsp:sp>
    <dsp:sp modelId="{91E752F7-4132-4FC6-9E0B-B0053FD5AF1C}">
      <dsp:nvSpPr>
        <dsp:cNvPr id="0" name=""/>
        <dsp:cNvSpPr/>
      </dsp:nvSpPr>
      <dsp:spPr>
        <a:xfrm>
          <a:off x="3281887" y="81936"/>
          <a:ext cx="659707" cy="659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BFF21-4117-4670-AF1E-30B08B7B73C4}">
      <dsp:nvSpPr>
        <dsp:cNvPr id="0" name=""/>
        <dsp:cNvSpPr/>
      </dsp:nvSpPr>
      <dsp:spPr>
        <a:xfrm>
          <a:off x="2878733" y="961699"/>
          <a:ext cx="1466015" cy="58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oplau.ucr.ac.cr</a:t>
          </a:r>
          <a:endParaRPr lang="en-US" sz="1700" kern="1200"/>
        </a:p>
      </dsp:txBody>
      <dsp:txXfrm>
        <a:off x="2878733" y="961699"/>
        <a:ext cx="1466015" cy="58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7980-5D30-4E51-B20D-6BB2DCEC9DC4}" type="datetimeFigureOut">
              <a:rPr lang="es-CR" smtClean="0"/>
              <a:t>6/6/2024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39C6-B469-40F3-B037-882CB0436FB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057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D5BB4-0F43-1AD8-ECBD-0BCA6A9C0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34D26D-9C3D-26A1-AC5D-ADC03220B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1AA60-9FA5-CC50-D41B-60BF22FB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3428-2340-43B8-8852-7D70627818D4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5F25F-563C-2F28-826C-56D5DC80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6EE3F0-AB88-6F0F-3764-9CDEBF87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75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FA207-68BF-670F-2DDD-B7AC0BE4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B07FAF-9373-DFE1-9D9F-DE9E706B7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85C49-A43A-829A-A48D-F03ACAD6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6D1-ED84-4C21-B88C-84722199A5C5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B2D3B-7276-C85D-7902-4CFCB68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C59CB-BAD5-AC8D-71C6-B843795B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94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5A3F05-2FCE-8E47-3349-510DD63E0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1CCBF6-6FFB-16D7-67F1-D3F3C2794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3971B-AC57-4C8E-8D8F-E714FA6F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0745-D98E-4895-91A6-C1C18CBA3A06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7C6EF-D1BA-2505-A1ED-E261E9DA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D0B9D-DD2A-22B2-A33E-8C739D2F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538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0009E-17C7-3BB4-3420-E9EADE6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7F699-8E46-9AD8-0173-3FF722E4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D1E06C-0EAF-4EED-E172-78CB8677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65F0-6CB0-49FA-AF5F-8D840C9E9D97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DA41F-D336-DACA-0EAD-74C0A6B5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D6213-36D1-EB56-704F-472D7588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0560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CBD27-915C-F161-398D-B45518E2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E49BA-D7C7-3D5C-F843-470297C7D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C67A90-033F-95B5-1870-335A37BD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924C-BBF0-4B68-8797-011C37D1ABC9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2E91BD-8FF2-55EA-C35D-822D3103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D3AC5-9A78-E00D-3733-C25EF14B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328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E51B0-F1D4-17A3-C981-370FFF56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9EB4B-C763-E629-5693-F8516A6F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E73AE5-7491-6A5A-2BAC-E16147A6B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E4A426-E1E9-E98E-05B4-1AC5EDAD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E1A6-67B8-4A3C-9671-30267F40D5CD}" type="datetime1">
              <a:rPr lang="es-CR" smtClean="0"/>
              <a:t>6/6/2024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8CDE5-AAE3-89C8-EA75-FE886A4B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90738A-4887-A0E1-18E0-96384B67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495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A3066-2EC8-C5B3-FAC4-73A520C0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ACD8C-5D85-38DC-CEA2-FA43D02E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27623-6CDC-2FA3-AF92-47124206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F49CE0-D5A1-06DF-3633-BBA3B3793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AA533B-0E8D-9245-3A7A-09445CA04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B82CAF-D774-61EA-43C3-D9D7364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6E5E-1935-452F-88AB-099453BE50C2}" type="datetime1">
              <a:rPr lang="es-CR" smtClean="0"/>
              <a:t>6/6/2024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902DF1-273F-F6BD-A64F-6ACCF6EB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DDF9C-DC57-A8AB-4D30-DBF0682F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4142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83D44-AE4F-A57D-9CD2-DADFE1B8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B2D9B3-395F-8251-8593-702104E3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E94F-F51F-467B-A096-DD5DFDDF8D34}" type="datetime1">
              <a:rPr lang="es-CR" smtClean="0"/>
              <a:t>6/6/2024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F93D39-C485-724E-FAD5-81935369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E0407D-90CD-5C52-465A-A3A13E12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21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AA6783-853E-8348-E6A7-D7134AFC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9832-79FA-4CA1-9665-D9DB922D2AEA}" type="datetime1">
              <a:rPr lang="es-CR" smtClean="0"/>
              <a:t>6/6/2024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3855E4-AFA9-79DA-7842-C18B9F15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C9E335-9703-203B-DC53-F1E69FB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019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33130-07F6-0D11-6D49-08D5D5A9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38615-BAA8-D21F-CE67-CF8DF77A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F44FB5-9A9A-5467-E801-7E013DCFC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7CFF8C-80FB-A34B-6E54-397ECBB5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C84F-A998-42B5-90E8-011C3FF6CD3D}" type="datetime1">
              <a:rPr lang="es-CR" smtClean="0"/>
              <a:t>6/6/2024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3B5D25-BBA2-1F14-D963-88F76D44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46C64-34EF-A66F-31A4-0FD04988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61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0F577-3E15-9858-9A6B-833E71CF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E2BABD-076C-F7F6-2BC0-0772F1714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578BF2-DC65-25EE-AC04-F9D243ED1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D4E70-1AE5-ED83-9692-48F7B616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1155-79BC-4D18-AFD4-4CE9DD7F8301}" type="datetime1">
              <a:rPr lang="es-CR" smtClean="0"/>
              <a:t>6/6/2024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627DAB-F1E7-C97F-62FC-576426DB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441866-2887-5EB0-7A24-16158E4C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45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863EA-55B5-EBEC-E3A1-50A52287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020A53-C12D-29ED-A24F-6D57D8227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69FFC-4BFC-930F-64E3-2179194A4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AFC689-D667-41D0-B917-590E3FA8EB17}" type="datetime1">
              <a:rPr lang="es-CR" smtClean="0"/>
              <a:t>6/6/2024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18BE9-25C0-C92F-0549-DFDC9F224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5D945-287E-10B1-A280-CBC1019F8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7BC37-9C75-4E77-BD1F-13199E06E583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529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45F35B-C776-1CF4-4B99-9A8D9233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6" t="9091" r="2783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396439-2B95-8B4E-7C04-F934AA59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3030001"/>
            <a:ext cx="5636697" cy="12964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3000" b="1"/>
              <a:t>Acceso al Sistema:</a:t>
            </a:r>
            <a:br>
              <a:rPr lang="es-MX" sz="3000" b="1"/>
            </a:br>
            <a:br>
              <a:rPr lang="es-MX" sz="3000" b="1"/>
            </a:br>
            <a:r>
              <a:rPr lang="es-MX" sz="3000" b="1"/>
              <a:t>https://evaluacionpao.ucr.ac.cr/</a:t>
            </a:r>
            <a:endParaRPr lang="es-CR" sz="30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ista de Asesores Plan Presupuesto 2024">
            <a:extLst>
              <a:ext uri="{FF2B5EF4-FFF2-40B4-BE49-F238E27FC236}">
                <a16:creationId xmlns:a16="http://schemas.microsoft.com/office/drawing/2014/main" id="{4D4029A9-545A-DE2B-A92D-B8D2BF505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E72A6ADB-49D5-AD0A-58E5-24AF48D1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72E126-F4A2-BCBF-319C-3A04C1E1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s-MX" sz="3000" b="1"/>
              <a:t>Envío y/o Reenvío de evaluación a OPLAU.</a:t>
            </a:r>
            <a:endParaRPr lang="es-CR" sz="3000" b="1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A07BCDF-B1B4-1E46-43B0-441DCEEC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469"/>
            <a:ext cx="12192000" cy="3354549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0350A-9532-C5F1-3C1B-52F17D16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010" y="4163724"/>
            <a:ext cx="6672062" cy="2431929"/>
          </a:xfrm>
        </p:spPr>
        <p:txBody>
          <a:bodyPr>
            <a:normAutofit fontScale="47500" lnSpcReduction="20000"/>
          </a:bodyPr>
          <a:lstStyle/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 1: Verificar que todos los productos estén completos(color verde).</a:t>
            </a:r>
          </a:p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 2: En caso de tener seguimientos, verificar que todos los seguimientos estén completos(color verde).</a:t>
            </a:r>
          </a:p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 3: Si todo está completo, al Director(a) de la unidad se le habilitará el botón (Enviar a OPLAU/Reenviar a OPLAU)</a:t>
            </a:r>
          </a:p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 4: Al presionar el botón, le aparecerá una ventana que indica si está seguro que desea enviar los productos completos a OPLAU, se debe de presionar “Si, Enviar” para enviar la remisión de la evaluación.</a:t>
            </a:r>
          </a:p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Paso 5: Los productos con estado completo cambiarán de estado a Enviado/Reenviado e indicará un mensaje que se envió la remisión correctamente. </a:t>
            </a:r>
          </a:p>
          <a:p>
            <a:r>
              <a:rPr lang="es-MX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 Una vez enviado o reenviado, los productos no se pueden modificar.</a:t>
            </a:r>
            <a:endParaRPr lang="es-CR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F76CE74-AFBB-AA1D-A7F1-6600DC851FF6}"/>
              </a:ext>
            </a:extLst>
          </p:cNvPr>
          <p:cNvCxnSpPr>
            <a:cxnSpLocks/>
          </p:cNvCxnSpPr>
          <p:nvPr/>
        </p:nvCxnSpPr>
        <p:spPr>
          <a:xfrm flipV="1">
            <a:off x="10860566" y="3018868"/>
            <a:ext cx="372534" cy="2184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AC35565-2804-7F92-F224-A9C1B9E33EA4}"/>
              </a:ext>
            </a:extLst>
          </p:cNvPr>
          <p:cNvCxnSpPr>
            <a:cxnSpLocks/>
          </p:cNvCxnSpPr>
          <p:nvPr/>
        </p:nvCxnSpPr>
        <p:spPr>
          <a:xfrm>
            <a:off x="10860566" y="3237320"/>
            <a:ext cx="338667" cy="23760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FDBB6D0-536A-BD12-6D71-69E41F645B5C}"/>
              </a:ext>
            </a:extLst>
          </p:cNvPr>
          <p:cNvSpPr/>
          <p:nvPr/>
        </p:nvSpPr>
        <p:spPr>
          <a:xfrm>
            <a:off x="10521899" y="3039506"/>
            <a:ext cx="338667" cy="346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1</a:t>
            </a:r>
            <a:endParaRPr lang="es-CR" b="1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F01957C-B6E1-EF04-201A-5E085BC67DFF}"/>
              </a:ext>
            </a:extLst>
          </p:cNvPr>
          <p:cNvSpPr/>
          <p:nvPr/>
        </p:nvSpPr>
        <p:spPr>
          <a:xfrm>
            <a:off x="6237771" y="3153284"/>
            <a:ext cx="338667" cy="346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2</a:t>
            </a:r>
            <a:endParaRPr lang="es-CR" b="1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781CD9-1D66-4E6B-8D6B-05D3AB4F4D62}"/>
              </a:ext>
            </a:extLst>
          </p:cNvPr>
          <p:cNvSpPr/>
          <p:nvPr/>
        </p:nvSpPr>
        <p:spPr>
          <a:xfrm>
            <a:off x="1748603" y="2746995"/>
            <a:ext cx="338667" cy="346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2</a:t>
            </a:r>
            <a:endParaRPr lang="es-CR" b="1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4B62233-813C-A6D2-3795-53FFDE1F5EE2}"/>
              </a:ext>
            </a:extLst>
          </p:cNvPr>
          <p:cNvCxnSpPr>
            <a:cxnSpLocks/>
          </p:cNvCxnSpPr>
          <p:nvPr/>
        </p:nvCxnSpPr>
        <p:spPr>
          <a:xfrm flipV="1">
            <a:off x="6533474" y="2871047"/>
            <a:ext cx="165665" cy="30663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0F0B6F2-64BF-94EC-120C-CF3279E27510}"/>
              </a:ext>
            </a:extLst>
          </p:cNvPr>
          <p:cNvCxnSpPr>
            <a:cxnSpLocks/>
          </p:cNvCxnSpPr>
          <p:nvPr/>
        </p:nvCxnSpPr>
        <p:spPr>
          <a:xfrm>
            <a:off x="2035333" y="3078295"/>
            <a:ext cx="214013" cy="22218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7154138-9C45-0AA9-8C8B-13B5A82D8106}"/>
              </a:ext>
            </a:extLst>
          </p:cNvPr>
          <p:cNvCxnSpPr>
            <a:cxnSpLocks/>
          </p:cNvCxnSpPr>
          <p:nvPr/>
        </p:nvCxnSpPr>
        <p:spPr>
          <a:xfrm flipV="1">
            <a:off x="10234991" y="1240617"/>
            <a:ext cx="372534" cy="2184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954B9BE-57F4-9602-D584-15FB4ADD0DAA}"/>
              </a:ext>
            </a:extLst>
          </p:cNvPr>
          <p:cNvSpPr/>
          <p:nvPr/>
        </p:nvSpPr>
        <p:spPr>
          <a:xfrm>
            <a:off x="9896324" y="1261255"/>
            <a:ext cx="338667" cy="346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3</a:t>
            </a:r>
            <a:endParaRPr lang="es-CR" b="1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925CCDB-E674-7145-82F1-92739CEC2EEC}"/>
              </a:ext>
            </a:extLst>
          </p:cNvPr>
          <p:cNvCxnSpPr>
            <a:cxnSpLocks/>
          </p:cNvCxnSpPr>
          <p:nvPr/>
        </p:nvCxnSpPr>
        <p:spPr>
          <a:xfrm>
            <a:off x="4191902" y="1977271"/>
            <a:ext cx="559108" cy="2253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2E152E2-D772-F348-D12D-21372C7253F0}"/>
              </a:ext>
            </a:extLst>
          </p:cNvPr>
          <p:cNvSpPr/>
          <p:nvPr/>
        </p:nvSpPr>
        <p:spPr>
          <a:xfrm>
            <a:off x="3853235" y="1781505"/>
            <a:ext cx="338667" cy="3468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/>
              <a:t>4</a:t>
            </a:r>
            <a:endParaRPr lang="es-CR" b="1"/>
          </a:p>
        </p:txBody>
      </p:sp>
      <p:sp>
        <p:nvSpPr>
          <p:cNvPr id="44" name="Marcador de número de diapositiva 43">
            <a:extLst>
              <a:ext uri="{FF2B5EF4-FFF2-40B4-BE49-F238E27FC236}">
                <a16:creationId xmlns:a16="http://schemas.microsoft.com/office/drawing/2014/main" id="{7E78000D-355C-973F-86FE-64034C1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10</a:t>
            </a:fld>
            <a:endParaRPr lang="es-CR"/>
          </a:p>
        </p:txBody>
      </p:sp>
      <p:pic>
        <p:nvPicPr>
          <p:cNvPr id="5" name="Picture 4" descr="Lista de Asesores Plan Presupuesto 2024">
            <a:extLst>
              <a:ext uri="{FF2B5EF4-FFF2-40B4-BE49-F238E27FC236}">
                <a16:creationId xmlns:a16="http://schemas.microsoft.com/office/drawing/2014/main" id="{B4C60495-6CD2-A404-BE6F-B9B3133C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BC89436-8C97-E231-81FB-09BBCBFD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CCCC75E-420A-98E3-A9AA-1307A02CF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70448"/>
            <a:ext cx="10905066" cy="291710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C6320AB-EC2D-4B48-5D48-87DE215E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11</a:t>
            </a:fld>
            <a:endParaRPr lang="es-C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109F1E8-F52E-DAF2-FEFB-D99B9A9F1E36}"/>
              </a:ext>
            </a:extLst>
          </p:cNvPr>
          <p:cNvSpPr/>
          <p:nvPr/>
        </p:nvSpPr>
        <p:spPr>
          <a:xfrm>
            <a:off x="10239828" y="3575352"/>
            <a:ext cx="1499810" cy="1422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5596B70-39C5-57BB-DDDE-9E69600E91EE}"/>
              </a:ext>
            </a:extLst>
          </p:cNvPr>
          <p:cNvSpPr/>
          <p:nvPr/>
        </p:nvSpPr>
        <p:spPr>
          <a:xfrm>
            <a:off x="7852229" y="1765681"/>
            <a:ext cx="3887409" cy="108857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Picture 4" descr="Lista de Asesores Plan Presupuesto 2024">
            <a:extLst>
              <a:ext uri="{FF2B5EF4-FFF2-40B4-BE49-F238E27FC236}">
                <a16:creationId xmlns:a16="http://schemas.microsoft.com/office/drawing/2014/main" id="{B2418FCD-3E54-1268-C1EB-5C77075F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DFFB7D61-770E-93B3-2D8F-2AFEC140F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1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7138E-B3A6-CFD8-D331-5671E616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s-MX" sz="3000" b="1"/>
              <a:t>Tiempo de Sesión</a:t>
            </a:r>
            <a:endParaRPr lang="es-CR" sz="3000" b="1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1B558B-9CB1-DE3B-8EFB-16ED1E54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s-MX" sz="2000"/>
              <a:t>Transcurridos 8 minutos sin actividad en la aplicación, se mostrará un mensaje que indica que la sesión está por expirar.</a:t>
            </a:r>
          </a:p>
          <a:p>
            <a:r>
              <a:rPr lang="es-MX" sz="2000"/>
              <a:t>Si no se extiende la sesión, el sistema se cerrará automáticamente y volverá a la ventana de inicio de sesión.</a:t>
            </a:r>
            <a:endParaRPr lang="es-CR"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6D72FD-B6A1-ED4D-123D-3E31EF34B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9" r="7234" b="-2"/>
          <a:stretch/>
        </p:blipFill>
        <p:spPr>
          <a:xfrm>
            <a:off x="5445457" y="1018430"/>
            <a:ext cx="6155141" cy="4844880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2E126B7-B39C-51C6-2AC5-97BAD4C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12</a:t>
            </a:fld>
            <a:endParaRPr lang="es-CR"/>
          </a:p>
        </p:txBody>
      </p:sp>
      <p:pic>
        <p:nvPicPr>
          <p:cNvPr id="9" name="Picture 4" descr="Lista de Asesores Plan Presupuesto 2024">
            <a:extLst>
              <a:ext uri="{FF2B5EF4-FFF2-40B4-BE49-F238E27FC236}">
                <a16:creationId xmlns:a16="http://schemas.microsoft.com/office/drawing/2014/main" id="{2B090A4E-6903-FEBF-D35C-0DF02CFF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07AD9882-378C-710F-FD97-6012CD4F9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45F35B-C776-1CF4-4B99-9A8D92336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6" t="9091" r="2783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396439-2B95-8B4E-7C04-F934AA59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5226794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4000"/>
              <a:t>Gracias por su atención.</a:t>
            </a:r>
            <a:endParaRPr lang="es-CR" sz="4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8FA71E42-C735-036A-930D-0E5EAB3A2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368768"/>
              </p:ext>
            </p:extLst>
          </p:nvPr>
        </p:nvGraphicFramePr>
        <p:xfrm>
          <a:off x="-159657" y="4920615"/>
          <a:ext cx="5500914" cy="163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Lista de Asesores Plan Presupuesto 2024">
            <a:extLst>
              <a:ext uri="{FF2B5EF4-FFF2-40B4-BE49-F238E27FC236}">
                <a16:creationId xmlns:a16="http://schemas.microsoft.com/office/drawing/2014/main" id="{81C63527-966F-E402-26F2-AAFF095E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3582CEA4-4834-0CFB-5818-EB1D314C5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25268-32D8-C4E9-DED4-A1EF9C336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979" y="312135"/>
            <a:ext cx="2312277" cy="599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R" sz="2500" b="1">
                <a:latin typeface="Aptos Display"/>
              </a:rPr>
              <a:t>Ventana Inicial</a:t>
            </a:r>
            <a:endParaRPr lang="es-ES" sz="2500" b="1">
              <a:latin typeface="Aptos Display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71886D-ED21-2509-017E-FB0EBB79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803"/>
            <a:ext cx="12192000" cy="555929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39D1FBE-6CA4-AA0D-B2BA-EDA4675DD4AE}"/>
              </a:ext>
            </a:extLst>
          </p:cNvPr>
          <p:cNvSpPr/>
          <p:nvPr/>
        </p:nvSpPr>
        <p:spPr>
          <a:xfrm>
            <a:off x="11422742" y="908712"/>
            <a:ext cx="504371" cy="4305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B7EB9D7-CC1F-C527-8E7A-7A1924BB7BC2}"/>
              </a:ext>
            </a:extLst>
          </p:cNvPr>
          <p:cNvCxnSpPr>
            <a:cxnSpLocks/>
          </p:cNvCxnSpPr>
          <p:nvPr/>
        </p:nvCxnSpPr>
        <p:spPr>
          <a:xfrm>
            <a:off x="10640181" y="1124007"/>
            <a:ext cx="73901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AB27C642-2576-BE84-EF0C-22D67E64959D}"/>
              </a:ext>
            </a:extLst>
          </p:cNvPr>
          <p:cNvSpPr/>
          <p:nvPr/>
        </p:nvSpPr>
        <p:spPr>
          <a:xfrm>
            <a:off x="222552" y="5880043"/>
            <a:ext cx="2928257" cy="45565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FA3DDA9-D397-4705-D4C1-49C7D0AEF79F}"/>
              </a:ext>
            </a:extLst>
          </p:cNvPr>
          <p:cNvCxnSpPr>
            <a:cxnSpLocks/>
          </p:cNvCxnSpPr>
          <p:nvPr/>
        </p:nvCxnSpPr>
        <p:spPr>
          <a:xfrm flipH="1" flipV="1">
            <a:off x="3201005" y="6107868"/>
            <a:ext cx="1130904" cy="17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01D84D-4134-EBC8-3751-F1CAAC0BC2C5}"/>
              </a:ext>
            </a:extLst>
          </p:cNvPr>
          <p:cNvSpPr/>
          <p:nvPr/>
        </p:nvSpPr>
        <p:spPr>
          <a:xfrm>
            <a:off x="7575247" y="1022197"/>
            <a:ext cx="3009295" cy="220264"/>
          </a:xfrm>
          <a:prstGeom prst="rect">
            <a:avLst/>
          </a:prstGeom>
          <a:solidFill>
            <a:srgbClr val="98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Para Cerrar Sesión</a:t>
            </a:r>
            <a:endParaRPr lang="es-C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F3E05BA-F7E4-CF2B-25DC-B32698014F8D}"/>
              </a:ext>
            </a:extLst>
          </p:cNvPr>
          <p:cNvSpPr/>
          <p:nvPr/>
        </p:nvSpPr>
        <p:spPr>
          <a:xfrm>
            <a:off x="4331909" y="5989331"/>
            <a:ext cx="4747986" cy="2370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Para Ingresar a la Evaluación de Productos</a:t>
            </a:r>
            <a:endParaRPr lang="es-C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B70A084-E393-6C09-FDBE-1D6683B303F9}"/>
              </a:ext>
            </a:extLst>
          </p:cNvPr>
          <p:cNvSpPr/>
          <p:nvPr/>
        </p:nvSpPr>
        <p:spPr>
          <a:xfrm>
            <a:off x="3046487" y="5198331"/>
            <a:ext cx="6205463" cy="3012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Resumen de Información Asociada a la evaluación</a:t>
            </a:r>
            <a:endParaRPr lang="es-CR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76B39342-5C6B-675F-5161-91C676E59C5F}"/>
              </a:ext>
            </a:extLst>
          </p:cNvPr>
          <p:cNvSpPr/>
          <p:nvPr/>
        </p:nvSpPr>
        <p:spPr>
          <a:xfrm rot="16200000">
            <a:off x="5754684" y="-916964"/>
            <a:ext cx="506043" cy="115703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Marcador de número de diapositiva 20">
            <a:extLst>
              <a:ext uri="{FF2B5EF4-FFF2-40B4-BE49-F238E27FC236}">
                <a16:creationId xmlns:a16="http://schemas.microsoft.com/office/drawing/2014/main" id="{4D4B83A2-F668-1BFF-0B58-38A5C878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2</a:t>
            </a:fld>
            <a:endParaRPr lang="es-CR"/>
          </a:p>
        </p:txBody>
      </p:sp>
      <p:pic>
        <p:nvPicPr>
          <p:cNvPr id="4" name="Picture 4" descr="Lista de Asesores Plan Presupuesto 2024">
            <a:extLst>
              <a:ext uri="{FF2B5EF4-FFF2-40B4-BE49-F238E27FC236}">
                <a16:creationId xmlns:a16="http://schemas.microsoft.com/office/drawing/2014/main" id="{17B5BB25-A3A8-7E18-2AC1-E7100B47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20D2314-682F-A84F-7D4E-1B806DA26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1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3AA7A2-B7F5-DAB4-793A-870BACD3C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" y="812799"/>
            <a:ext cx="12166693" cy="5319643"/>
          </a:xfr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E14DAEA-24D0-D751-F9F3-FA7E17E9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3</a:t>
            </a:fld>
            <a:endParaRPr lang="es-C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B27771-250F-DC82-E9FF-41CA412E1074}"/>
              </a:ext>
            </a:extLst>
          </p:cNvPr>
          <p:cNvSpPr txBox="1"/>
          <p:nvPr/>
        </p:nvSpPr>
        <p:spPr>
          <a:xfrm>
            <a:off x="3939292" y="294173"/>
            <a:ext cx="5307491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500" b="1">
                <a:latin typeface="Aptos Display"/>
              </a:rPr>
              <a:t>Ventana Evaluación de Productos</a:t>
            </a:r>
          </a:p>
        </p:txBody>
      </p:sp>
      <p:pic>
        <p:nvPicPr>
          <p:cNvPr id="4" name="Picture 4" descr="Lista de Asesores Plan Presupuesto 2024">
            <a:extLst>
              <a:ext uri="{FF2B5EF4-FFF2-40B4-BE49-F238E27FC236}">
                <a16:creationId xmlns:a16="http://schemas.microsoft.com/office/drawing/2014/main" id="{F4243762-D83B-3BAA-7F37-9462B7BD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872065F0-48C3-9C3D-7149-BBB85446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32C609B3-385D-DF10-9B7E-C1C6BD723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07" b="4164"/>
          <a:stretch/>
        </p:blipFill>
        <p:spPr>
          <a:xfrm>
            <a:off x="10219256" y="3292286"/>
            <a:ext cx="1965270" cy="2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4B83B-B00E-8373-40C5-1BFB0D95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86" y="327492"/>
            <a:ext cx="2908852" cy="660060"/>
          </a:xfrm>
        </p:spPr>
        <p:txBody>
          <a:bodyPr anchor="t">
            <a:normAutofit/>
          </a:bodyPr>
          <a:lstStyle/>
          <a:p>
            <a:r>
              <a:rPr lang="es-MX" sz="2500" b="1"/>
              <a:t>Parte Superior</a:t>
            </a:r>
            <a:endParaRPr lang="es-CR" sz="25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A147C2-2B4D-89C8-1204-3DF3C042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60" y="1764788"/>
            <a:ext cx="3692638" cy="3040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err="1">
                <a:latin typeface="Calibri Light"/>
                <a:ea typeface="Calibri Light"/>
                <a:cs typeface="Calibri Light"/>
              </a:rPr>
              <a:t>Fecha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de Apertura y Cierre del Sistema.</a:t>
            </a:r>
            <a:endParaRPr lang="es-ES" sz="1400">
              <a:ea typeface="Calibri Light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3E4B1F-921B-572B-4EFC-E87056AE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04"/>
          <a:stretch/>
        </p:blipFill>
        <p:spPr>
          <a:xfrm>
            <a:off x="10173" y="2193469"/>
            <a:ext cx="12192002" cy="24693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F212CC3-4C49-FCD8-714B-797CC2048B52}"/>
              </a:ext>
            </a:extLst>
          </p:cNvPr>
          <p:cNvSpPr txBox="1">
            <a:spLocks/>
          </p:cNvSpPr>
          <p:nvPr/>
        </p:nvSpPr>
        <p:spPr>
          <a:xfrm>
            <a:off x="6435972" y="5021735"/>
            <a:ext cx="5289474" cy="1026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Cantidad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Total de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Productos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a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evaluar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por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la Unidad.</a:t>
            </a:r>
          </a:p>
          <a:p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Etiquetas de color de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acuerdo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al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estado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de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cada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 panose="020F0302020204030204" pitchFamily="34" charset="0"/>
                <a:cs typeface="Calibri Light"/>
              </a:rPr>
              <a:t>producto</a:t>
            </a:r>
            <a:r>
              <a:rPr lang="en-US" sz="2000">
                <a:latin typeface="Calibri Light"/>
                <a:ea typeface="Calibri Light" panose="020F0302020204030204" pitchFamily="34" charset="0"/>
                <a:cs typeface="Calibri Light"/>
              </a:rPr>
              <a:t>.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4D06E509-7E7F-3041-B89B-865DC997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4</a:t>
            </a:fld>
            <a:endParaRPr lang="es-CR"/>
          </a:p>
        </p:txBody>
      </p:sp>
      <p:pic>
        <p:nvPicPr>
          <p:cNvPr id="4" name="Picture 4" descr="Lista de Asesores Plan Presupuesto 2024">
            <a:extLst>
              <a:ext uri="{FF2B5EF4-FFF2-40B4-BE49-F238E27FC236}">
                <a16:creationId xmlns:a16="http://schemas.microsoft.com/office/drawing/2014/main" id="{447D7BE4-7816-14B0-7E78-07FBDF3B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7A85B88F-914B-CE58-12F7-03738209B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  <p:sp>
        <p:nvSpPr>
          <p:cNvPr id="3" name="Abrir llave 2">
            <a:extLst>
              <a:ext uri="{FF2B5EF4-FFF2-40B4-BE49-F238E27FC236}">
                <a16:creationId xmlns:a16="http://schemas.microsoft.com/office/drawing/2014/main" id="{64E7E42A-DE62-3DBF-4E1C-5F96D3394DE1}"/>
              </a:ext>
            </a:extLst>
          </p:cNvPr>
          <p:cNvSpPr/>
          <p:nvPr/>
        </p:nvSpPr>
        <p:spPr>
          <a:xfrm rot="-5400000">
            <a:off x="8934608" y="1697131"/>
            <a:ext cx="301123" cy="61531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14209AF-E1EC-0B0B-5AE5-BB774BC4F078}"/>
              </a:ext>
            </a:extLst>
          </p:cNvPr>
          <p:cNvSpPr txBox="1">
            <a:spLocks/>
          </p:cNvSpPr>
          <p:nvPr/>
        </p:nvSpPr>
        <p:spPr>
          <a:xfrm>
            <a:off x="10519" y="1502571"/>
            <a:ext cx="4454636" cy="309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latin typeface="Calibri Light"/>
                <a:ea typeface="Calibri Light"/>
                <a:cs typeface="Calibri Light"/>
              </a:rPr>
              <a:t>Nombre de la Unidad (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Listado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en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caso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tener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varias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400" err="1">
                <a:latin typeface="Calibri Light"/>
                <a:ea typeface="Calibri Light"/>
                <a:cs typeface="Calibri Light"/>
              </a:rPr>
              <a:t>unidades</a:t>
            </a:r>
            <a:r>
              <a:rPr lang="en-US" sz="1400">
                <a:latin typeface="Calibri Light"/>
                <a:ea typeface="Calibri Light"/>
                <a:cs typeface="Calibri Light"/>
              </a:rPr>
              <a:t>).</a:t>
            </a:r>
            <a:endParaRPr lang="en-US" sz="1400">
              <a:latin typeface="Calibri Light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99BFBE31-D3D4-D7B0-6986-73A298E2F49B}"/>
              </a:ext>
            </a:extLst>
          </p:cNvPr>
          <p:cNvSpPr txBox="1">
            <a:spLocks/>
          </p:cNvSpPr>
          <p:nvPr/>
        </p:nvSpPr>
        <p:spPr>
          <a:xfrm>
            <a:off x="8896784" y="1805131"/>
            <a:ext cx="3653417" cy="26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>
                <a:latin typeface="Calibri Light"/>
                <a:ea typeface="Calibri Light"/>
                <a:cs typeface="Calibri Light"/>
              </a:rPr>
              <a:t>Periodo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que se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está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evaluando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.</a:t>
            </a:r>
            <a:endParaRPr lang="es-ES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D38AD9A-08E7-8769-83CD-2C7F73BB260E}"/>
              </a:ext>
            </a:extLst>
          </p:cNvPr>
          <p:cNvCxnSpPr/>
          <p:nvPr/>
        </p:nvCxnSpPr>
        <p:spPr>
          <a:xfrm flipH="1" flipV="1">
            <a:off x="1442756" y="1865779"/>
            <a:ext cx="11207" cy="1193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00CF007-D593-DD3B-1F62-4A651271BC46}"/>
              </a:ext>
            </a:extLst>
          </p:cNvPr>
          <p:cNvCxnSpPr>
            <a:cxnSpLocks/>
          </p:cNvCxnSpPr>
          <p:nvPr/>
        </p:nvCxnSpPr>
        <p:spPr>
          <a:xfrm flipV="1">
            <a:off x="4513168" y="2050676"/>
            <a:ext cx="806822" cy="868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A5818AD-81F2-2537-DA1A-16BD2816E26C}"/>
              </a:ext>
            </a:extLst>
          </p:cNvPr>
          <p:cNvCxnSpPr>
            <a:cxnSpLocks/>
          </p:cNvCxnSpPr>
          <p:nvPr/>
        </p:nvCxnSpPr>
        <p:spPr>
          <a:xfrm flipH="1" flipV="1">
            <a:off x="5594531" y="2056274"/>
            <a:ext cx="762004" cy="890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82EB672-BFEC-540B-393A-97D1A45D6C23}"/>
              </a:ext>
            </a:extLst>
          </p:cNvPr>
          <p:cNvCxnSpPr>
            <a:cxnSpLocks/>
          </p:cNvCxnSpPr>
          <p:nvPr/>
        </p:nvCxnSpPr>
        <p:spPr>
          <a:xfrm flipV="1">
            <a:off x="7802094" y="2061881"/>
            <a:ext cx="1204631" cy="991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9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B42BBF-D622-838D-2813-FB29D9C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08" y="486184"/>
            <a:ext cx="5397237" cy="1325563"/>
          </a:xfrm>
        </p:spPr>
        <p:txBody>
          <a:bodyPr>
            <a:normAutofit/>
          </a:bodyPr>
          <a:lstStyle/>
          <a:p>
            <a:r>
              <a:rPr lang="es-ES"/>
              <a:t>Exportar  a PDF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BCD11C4-D975-235F-460C-CFDD8B21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82" y="1439212"/>
            <a:ext cx="2035658" cy="76375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E7FCA77-4732-3F5A-E8A9-D9F9DF0F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1" y="695743"/>
            <a:ext cx="6421591" cy="5852050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CE20CE-7969-AE0A-6C0A-A4051472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151" y="2207941"/>
            <a:ext cx="4657009" cy="43731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cs typeface="Calibri Light"/>
              </a:rPr>
              <a:t>Genera un </a:t>
            </a:r>
            <a:r>
              <a:rPr lang="en-US" sz="2400" err="1">
                <a:cs typeface="Calibri Light"/>
              </a:rPr>
              <a:t>reporte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en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formato</a:t>
            </a:r>
            <a:r>
              <a:rPr lang="en-US" sz="2400">
                <a:cs typeface="Calibri Light"/>
              </a:rPr>
              <a:t> PDF con la </a:t>
            </a:r>
            <a:r>
              <a:rPr lang="en-US" sz="2400" err="1">
                <a:cs typeface="Calibri Light"/>
              </a:rPr>
              <a:t>información</a:t>
            </a:r>
            <a:r>
              <a:rPr lang="en-US" sz="2400">
                <a:cs typeface="Calibri Light"/>
              </a:rPr>
              <a:t> de </a:t>
            </a:r>
            <a:r>
              <a:rPr lang="en-US" sz="2400" err="1">
                <a:cs typeface="Calibri Light"/>
              </a:rPr>
              <a:t>los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productos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asociados</a:t>
            </a:r>
            <a:r>
              <a:rPr lang="en-US" sz="2400">
                <a:cs typeface="Calibri Light"/>
              </a:rPr>
              <a:t> a la Unidad.</a:t>
            </a:r>
          </a:p>
          <a:p>
            <a:pPr marL="0" indent="0">
              <a:buNone/>
            </a:pPr>
            <a:endParaRPr lang="en-US" sz="2400">
              <a:cs typeface="Calibri Light"/>
            </a:endParaRPr>
          </a:p>
          <a:p>
            <a:pPr marL="0" indent="0">
              <a:buNone/>
            </a:pPr>
            <a:r>
              <a:rPr lang="en-US" sz="2400">
                <a:cs typeface="Calibri Light"/>
              </a:rPr>
              <a:t>Se </a:t>
            </a:r>
            <a:r>
              <a:rPr lang="en-US" sz="2400" err="1">
                <a:cs typeface="Calibri Light"/>
              </a:rPr>
              <a:t>recomienda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generar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una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vez</a:t>
            </a:r>
            <a:r>
              <a:rPr lang="en-US" sz="2400">
                <a:cs typeface="Calibri Light"/>
              </a:rPr>
              <a:t> </a:t>
            </a:r>
            <a:r>
              <a:rPr lang="en-US" sz="2400" err="1">
                <a:cs typeface="Calibri Light"/>
              </a:rPr>
              <a:t>completo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todos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los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productos</a:t>
            </a:r>
            <a:r>
              <a:rPr lang="en-US" sz="2400">
                <a:cs typeface="Calibri Light"/>
              </a:rPr>
              <a:t> con </a:t>
            </a:r>
            <a:r>
              <a:rPr lang="en-US" sz="2400" err="1">
                <a:cs typeface="Calibri Light"/>
              </a:rPr>
              <a:t>su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respectiva</a:t>
            </a:r>
            <a:r>
              <a:rPr lang="en-US" sz="2400">
                <a:cs typeface="Calibri Light"/>
              </a:rPr>
              <a:t> </a:t>
            </a:r>
            <a:r>
              <a:rPr lang="en-US" sz="2400" err="1">
                <a:cs typeface="Calibri Light"/>
              </a:rPr>
              <a:t>información</a:t>
            </a:r>
            <a:r>
              <a:rPr lang="en-US" sz="2400">
                <a:cs typeface="Calibri Light"/>
              </a:rPr>
              <a:t>.</a:t>
            </a:r>
          </a:p>
          <a:p>
            <a:pPr marL="0" indent="0">
              <a:buNone/>
            </a:pPr>
            <a:endParaRPr lang="en-US" sz="2400">
              <a:cs typeface="Calibri Light"/>
            </a:endParaRPr>
          </a:p>
          <a:p>
            <a:pPr marL="0" indent="0">
              <a:buNone/>
            </a:pPr>
            <a:r>
              <a:rPr lang="en-US" sz="2400">
                <a:cs typeface="Calibri Light"/>
              </a:rPr>
              <a:t>**Este </a:t>
            </a:r>
            <a:r>
              <a:rPr lang="en-US" sz="2400" err="1">
                <a:cs typeface="Calibri Light"/>
              </a:rPr>
              <a:t>reporte</a:t>
            </a:r>
            <a:r>
              <a:rPr lang="en-US" sz="2400">
                <a:cs typeface="Calibri Light"/>
              </a:rPr>
              <a:t> es </a:t>
            </a:r>
            <a:r>
              <a:rPr lang="en-US" sz="2400" err="1">
                <a:cs typeface="Calibri Light"/>
              </a:rPr>
              <a:t>unicamente</a:t>
            </a:r>
            <a:r>
              <a:rPr lang="en-US" sz="2400">
                <a:cs typeface="Calibri Light"/>
              </a:rPr>
              <a:t> para </a:t>
            </a:r>
            <a:r>
              <a:rPr lang="en-US" sz="2400" err="1">
                <a:cs typeface="Calibri Light"/>
              </a:rPr>
              <a:t>revisión</a:t>
            </a:r>
            <a:r>
              <a:rPr lang="en-US" sz="2400">
                <a:cs typeface="Calibri Light"/>
              </a:rPr>
              <a:t> y </a:t>
            </a:r>
            <a:r>
              <a:rPr lang="en-US" sz="2400" err="1">
                <a:cs typeface="Calibri Light"/>
              </a:rPr>
              <a:t>respaldo</a:t>
            </a:r>
            <a:r>
              <a:rPr lang="en-US" sz="2400">
                <a:cs typeface="Calibri Light"/>
              </a:rPr>
              <a:t> del </a:t>
            </a:r>
            <a:r>
              <a:rPr lang="en-US" sz="2400" err="1">
                <a:cs typeface="Calibri Light"/>
              </a:rPr>
              <a:t>usuario</a:t>
            </a:r>
            <a:r>
              <a:rPr lang="en-US" sz="2400">
                <a:cs typeface="Calibri Light"/>
              </a:rPr>
              <a:t>. El </a:t>
            </a:r>
            <a:r>
              <a:rPr lang="en-US" sz="2400" err="1">
                <a:cs typeface="Calibri Light"/>
              </a:rPr>
              <a:t>reporte</a:t>
            </a:r>
            <a:r>
              <a:rPr lang="en-US" sz="2400">
                <a:cs typeface="Calibri Light"/>
              </a:rPr>
              <a:t> no </a:t>
            </a:r>
            <a:r>
              <a:rPr lang="en-US" sz="2400" err="1">
                <a:cs typeface="Calibri Light"/>
              </a:rPr>
              <a:t>tiene</a:t>
            </a:r>
            <a:r>
              <a:rPr lang="en-US" sz="2400">
                <a:cs typeface="Calibri Light"/>
              </a:rPr>
              <a:t> que ser </a:t>
            </a:r>
            <a:r>
              <a:rPr lang="en-US" sz="2400" err="1">
                <a:cs typeface="Calibri Light"/>
              </a:rPr>
              <a:t>enviado</a:t>
            </a:r>
            <a:r>
              <a:rPr lang="en-US" sz="2400">
                <a:cs typeface="Calibri Light"/>
              </a:rPr>
              <a:t> a OPLAU.</a:t>
            </a: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B16916-7CDB-8629-27EF-57B3590D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7BC37-9C75-4E77-BD1F-13199E06E583}" type="slidenum">
              <a:rPr lang="es-CR" smtClean="0"/>
              <a:pPr>
                <a:spcAft>
                  <a:spcPts val="600"/>
                </a:spcAft>
              </a:pPr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529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4B83B-B00E-8373-40C5-1BFB0D95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46" y="273881"/>
            <a:ext cx="3182177" cy="660060"/>
          </a:xfrm>
        </p:spPr>
        <p:txBody>
          <a:bodyPr anchor="t">
            <a:normAutofit/>
          </a:bodyPr>
          <a:lstStyle/>
          <a:p>
            <a:r>
              <a:rPr lang="es-MX" sz="2500" b="1"/>
              <a:t>Tabla de Productos</a:t>
            </a:r>
            <a:endParaRPr lang="es-CR" sz="2500" b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A147C2-2B4D-89C8-1204-3DF3C042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493" y="534841"/>
            <a:ext cx="4104245" cy="877267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>
                <a:latin typeface="Calibri Light"/>
                <a:ea typeface="Calibri Light"/>
                <a:cs typeface="Calibri Light"/>
              </a:rPr>
              <a:t>Acciones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: (</a:t>
            </a:r>
            <a:r>
              <a:rPr lang="en-US" sz="2000" b="1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Solo visible para </a:t>
            </a:r>
            <a:r>
              <a:rPr lang="en-US" sz="2000" b="1" err="1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el</a:t>
            </a:r>
            <a:r>
              <a:rPr lang="en-US" sz="2000" b="1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 Director de la Unidad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) y se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habilitará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solo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cuando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los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botones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 la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columna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 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estado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y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segumiento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 (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caso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existir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alguno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)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estén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color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verde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.</a:t>
            </a:r>
            <a:endParaRPr lang="es-ES"/>
          </a:p>
          <a:p>
            <a:pPr lvl="1"/>
            <a:r>
              <a:rPr lang="en-US" sz="1600" err="1">
                <a:latin typeface="Calibri Light"/>
                <a:ea typeface="Calibri Light"/>
                <a:cs typeface="Calibri Light"/>
              </a:rPr>
              <a:t>Enviar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a OPLAU. |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Reenviar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a OPLAU.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D3E4B1F-921B-572B-4EFC-E87056AE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" t="44159" r="-125" b="1015"/>
          <a:stretch/>
        </p:blipFill>
        <p:spPr>
          <a:xfrm>
            <a:off x="614252" y="2566773"/>
            <a:ext cx="11210053" cy="27032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FF212CC3-4C49-FCD8-714B-797CC2048B52}"/>
              </a:ext>
            </a:extLst>
          </p:cNvPr>
          <p:cNvSpPr txBox="1">
            <a:spLocks/>
          </p:cNvSpPr>
          <p:nvPr/>
        </p:nvSpPr>
        <p:spPr>
          <a:xfrm>
            <a:off x="1031070" y="5751874"/>
            <a:ext cx="11005712" cy="608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err="1">
                <a:latin typeface="Calibri Light"/>
                <a:ea typeface="Calibri Light"/>
                <a:cs typeface="Calibri Light"/>
              </a:rPr>
              <a:t>Tabla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con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información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productos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asociados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a la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unidad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.</a:t>
            </a:r>
            <a:endParaRPr lang="es-ES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en-US" sz="1600" err="1">
                <a:latin typeface="Calibri Light"/>
                <a:ea typeface="Calibri Light"/>
                <a:cs typeface="Calibri Light"/>
              </a:rPr>
              <a:t>Muestra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información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del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producto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unidad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medida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e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indicador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valores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a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alcanzar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valores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logrados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porcentajes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y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justificaciones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así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como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el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estado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de la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asociación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los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cuales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deben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completarse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.</a:t>
            </a:r>
          </a:p>
          <a:p>
            <a:pPr lvl="1"/>
            <a:endParaRPr lang="en-US" sz="160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88D8C1-C8FB-BCB1-6FF2-6648DC4E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6</a:t>
            </a:fld>
            <a:endParaRPr lang="es-CR"/>
          </a:p>
        </p:txBody>
      </p:sp>
      <p:pic>
        <p:nvPicPr>
          <p:cNvPr id="10" name="Picture 4" descr="Lista de Asesores Plan Presupuesto 2024">
            <a:extLst>
              <a:ext uri="{FF2B5EF4-FFF2-40B4-BE49-F238E27FC236}">
                <a16:creationId xmlns:a16="http://schemas.microsoft.com/office/drawing/2014/main" id="{E43CE91D-AF69-A838-E5E7-28416C0F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06E0A541-5158-54D8-8B55-03B7B385D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D8A22CF4-BF9F-5B80-F53E-B7951BBA2205}"/>
              </a:ext>
            </a:extLst>
          </p:cNvPr>
          <p:cNvSpPr txBox="1">
            <a:spLocks/>
          </p:cNvSpPr>
          <p:nvPr/>
        </p:nvSpPr>
        <p:spPr>
          <a:xfrm>
            <a:off x="200485" y="1465707"/>
            <a:ext cx="2955642" cy="677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err="1">
                <a:latin typeface="Calibri Light"/>
                <a:ea typeface="Calibri Light"/>
                <a:cs typeface="Calibri Light"/>
              </a:rPr>
              <a:t>Exportar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 PDF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, genera un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reporte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PDF de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los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productos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con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su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respectiva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información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0" indent="0">
              <a:buNone/>
            </a:pPr>
            <a:r>
              <a:rPr lang="en-US" sz="2000">
                <a:latin typeface="Calibri Light"/>
                <a:ea typeface="Calibri Light"/>
                <a:cs typeface="Calibri Light"/>
              </a:rPr>
              <a:t>(Este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reporte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 NO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tiene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que ser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enviado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a OPLAU,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funciona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solo para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revisión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del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usuario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)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0DD2997-B365-0DD8-3A07-2545E77DE8D5}"/>
              </a:ext>
            </a:extLst>
          </p:cNvPr>
          <p:cNvSpPr txBox="1">
            <a:spLocks/>
          </p:cNvSpPr>
          <p:nvPr/>
        </p:nvSpPr>
        <p:spPr>
          <a:xfrm>
            <a:off x="5648314" y="1564106"/>
            <a:ext cx="3846506" cy="672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Calibri Light"/>
                <a:ea typeface="Calibri Light"/>
                <a:cs typeface="Calibri Light"/>
              </a:rPr>
              <a:t>Estado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: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Muestra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información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del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estado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 </a:t>
            </a:r>
            <a:r>
              <a:rPr lang="en-US" sz="2000" err="1">
                <a:latin typeface="Calibri Light"/>
                <a:ea typeface="Calibri Light"/>
                <a:cs typeface="Calibri Light"/>
              </a:rPr>
              <a:t>Remisión</a:t>
            </a:r>
            <a:r>
              <a:rPr lang="en-US" sz="2000">
                <a:latin typeface="Calibri Light"/>
                <a:ea typeface="Calibri Light"/>
                <a:cs typeface="Calibri Light"/>
              </a:rPr>
              <a:t> de la Unidad.</a:t>
            </a:r>
          </a:p>
          <a:p>
            <a:pPr lvl="1"/>
            <a:r>
              <a:rPr lang="en-US" sz="1600">
                <a:latin typeface="Calibri Light"/>
                <a:ea typeface="Calibri Light"/>
                <a:cs typeface="Calibri Light"/>
              </a:rPr>
              <a:t>Sin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enviar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| 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Enviado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|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Devuelto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|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Reenviado</a:t>
            </a:r>
            <a:r>
              <a:rPr lang="en-US" sz="1600">
                <a:latin typeface="Calibri Light"/>
                <a:ea typeface="Calibri Light"/>
                <a:cs typeface="Calibri Light"/>
              </a:rPr>
              <a:t> | </a:t>
            </a:r>
            <a:r>
              <a:rPr lang="en-US" sz="1600" err="1">
                <a:latin typeface="Calibri Light"/>
                <a:ea typeface="Calibri Light"/>
                <a:cs typeface="Calibri Light"/>
              </a:rPr>
              <a:t>Finalizado</a:t>
            </a:r>
            <a:endParaRPr lang="en-US" sz="160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1600">
              <a:latin typeface="Calibri Light"/>
              <a:ea typeface="Calibri Light"/>
              <a:cs typeface="Calibri Light"/>
            </a:endParaRPr>
          </a:p>
          <a:p>
            <a:pPr lvl="1"/>
            <a:endParaRPr lang="en-US" sz="1600">
              <a:latin typeface="Calibri Light"/>
              <a:ea typeface="Calibri Light"/>
              <a:cs typeface="Calibri Light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338F6DA-355A-2C35-F8CD-788052207988}"/>
              </a:ext>
            </a:extLst>
          </p:cNvPr>
          <p:cNvCxnSpPr/>
          <p:nvPr/>
        </p:nvCxnSpPr>
        <p:spPr>
          <a:xfrm flipV="1">
            <a:off x="1280274" y="2145927"/>
            <a:ext cx="5602" cy="341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64E2F93-CC87-9BFD-CF54-7E92D3B3C6C0}"/>
              </a:ext>
            </a:extLst>
          </p:cNvPr>
          <p:cNvCxnSpPr>
            <a:cxnSpLocks/>
          </p:cNvCxnSpPr>
          <p:nvPr/>
        </p:nvCxnSpPr>
        <p:spPr>
          <a:xfrm flipV="1">
            <a:off x="8317569" y="2102154"/>
            <a:ext cx="698" cy="474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CE03739-86A1-976A-1293-EDC05109693A}"/>
              </a:ext>
            </a:extLst>
          </p:cNvPr>
          <p:cNvCxnSpPr>
            <a:cxnSpLocks/>
          </p:cNvCxnSpPr>
          <p:nvPr/>
        </p:nvCxnSpPr>
        <p:spPr>
          <a:xfrm flipV="1">
            <a:off x="10228171" y="1400734"/>
            <a:ext cx="5601" cy="1176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DFA8CC65-648F-9723-F16A-DEE9EE513CDB}"/>
              </a:ext>
            </a:extLst>
          </p:cNvPr>
          <p:cNvSpPr/>
          <p:nvPr/>
        </p:nvSpPr>
        <p:spPr>
          <a:xfrm rot="5400000">
            <a:off x="5908142" y="-228005"/>
            <a:ext cx="566214" cy="113680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73482BE-DDE9-673D-9A96-B6193B96BF36}"/>
              </a:ext>
            </a:extLst>
          </p:cNvPr>
          <p:cNvSpPr/>
          <p:nvPr/>
        </p:nvSpPr>
        <p:spPr>
          <a:xfrm>
            <a:off x="11279536" y="3916636"/>
            <a:ext cx="600335" cy="6360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R"/>
          </a:p>
        </p:txBody>
      </p:sp>
      <p:pic>
        <p:nvPicPr>
          <p:cNvPr id="19" name="Marcador de contenido 4">
            <a:extLst>
              <a:ext uri="{FF2B5EF4-FFF2-40B4-BE49-F238E27FC236}">
                <a16:creationId xmlns:a16="http://schemas.microsoft.com/office/drawing/2014/main" id="{52DB2C29-F500-502A-C050-4AEB00F602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07" b="4164"/>
          <a:stretch/>
        </p:blipFill>
        <p:spPr>
          <a:xfrm>
            <a:off x="9980767" y="2710607"/>
            <a:ext cx="1854751" cy="2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E4B81-5868-7D4C-094C-86693A36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973" y="137689"/>
            <a:ext cx="3320871" cy="757266"/>
          </a:xfrm>
        </p:spPr>
        <p:txBody>
          <a:bodyPr>
            <a:normAutofit/>
          </a:bodyPr>
          <a:lstStyle/>
          <a:p>
            <a:r>
              <a:rPr lang="es-MX" sz="2500" b="1"/>
              <a:t>Edición de Productos.</a:t>
            </a:r>
            <a:endParaRPr lang="es-CR" sz="2500" b="1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FD386A-3FEC-E47F-05FE-16230A49A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901" y="1185103"/>
            <a:ext cx="6420693" cy="4791130"/>
          </a:xfr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1A0AB76-6BB0-62F2-54BF-644269BEA516}"/>
              </a:ext>
            </a:extLst>
          </p:cNvPr>
          <p:cNvCxnSpPr>
            <a:cxnSpLocks/>
          </p:cNvCxnSpPr>
          <p:nvPr/>
        </p:nvCxnSpPr>
        <p:spPr>
          <a:xfrm flipH="1" flipV="1">
            <a:off x="4786297" y="2783289"/>
            <a:ext cx="382209" cy="130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D3F05CA-F6B0-F878-0056-69712027655B}"/>
              </a:ext>
            </a:extLst>
          </p:cNvPr>
          <p:cNvCxnSpPr>
            <a:cxnSpLocks/>
          </p:cNvCxnSpPr>
          <p:nvPr/>
        </p:nvCxnSpPr>
        <p:spPr>
          <a:xfrm flipH="1" flipV="1">
            <a:off x="6786440" y="3196946"/>
            <a:ext cx="382209" cy="130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A5E68FC-ECD7-A78E-AE7F-213ED7C703C9}"/>
              </a:ext>
            </a:extLst>
          </p:cNvPr>
          <p:cNvCxnSpPr>
            <a:cxnSpLocks/>
          </p:cNvCxnSpPr>
          <p:nvPr/>
        </p:nvCxnSpPr>
        <p:spPr>
          <a:xfrm flipH="1" flipV="1">
            <a:off x="4965038" y="4036356"/>
            <a:ext cx="382209" cy="130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0F2EF81-26C1-78F1-ACC1-5EC29B38A37B}"/>
              </a:ext>
            </a:extLst>
          </p:cNvPr>
          <p:cNvCxnSpPr>
            <a:cxnSpLocks/>
          </p:cNvCxnSpPr>
          <p:nvPr/>
        </p:nvCxnSpPr>
        <p:spPr>
          <a:xfrm flipH="1" flipV="1">
            <a:off x="6885628" y="4455960"/>
            <a:ext cx="382209" cy="1306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A9D03F8-9C44-40F2-080A-7FF4DAB05AFB}"/>
              </a:ext>
            </a:extLst>
          </p:cNvPr>
          <p:cNvSpPr/>
          <p:nvPr/>
        </p:nvSpPr>
        <p:spPr>
          <a:xfrm>
            <a:off x="4433112" y="2656289"/>
            <a:ext cx="382209" cy="19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solidFill>
                  <a:schemeClr val="tx1"/>
                </a:solidFill>
              </a:rPr>
              <a:t>##</a:t>
            </a:r>
            <a:endParaRPr lang="es-CR" sz="1200" b="1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580CBA7-61B7-65C9-3CA3-E91D35185469}"/>
              </a:ext>
            </a:extLst>
          </p:cNvPr>
          <p:cNvSpPr/>
          <p:nvPr/>
        </p:nvSpPr>
        <p:spPr>
          <a:xfrm>
            <a:off x="6399394" y="3098993"/>
            <a:ext cx="382209" cy="195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solidFill>
                  <a:schemeClr val="tx1"/>
                </a:solidFill>
              </a:rPr>
              <a:t>##</a:t>
            </a:r>
            <a:endParaRPr lang="es-CR" sz="1200" b="1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CF2AA39-53F1-C345-A15F-BDC756D4DA46}"/>
              </a:ext>
            </a:extLst>
          </p:cNvPr>
          <p:cNvSpPr/>
          <p:nvPr/>
        </p:nvSpPr>
        <p:spPr>
          <a:xfrm>
            <a:off x="4433112" y="3866945"/>
            <a:ext cx="534615" cy="23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err="1">
                <a:solidFill>
                  <a:schemeClr val="tx1"/>
                </a:solidFill>
              </a:rPr>
              <a:t>abc</a:t>
            </a:r>
            <a:endParaRPr lang="es-CR" sz="1200" b="1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19FFED3-8492-7591-A577-2BD2FAB737F9}"/>
              </a:ext>
            </a:extLst>
          </p:cNvPr>
          <p:cNvSpPr/>
          <p:nvPr/>
        </p:nvSpPr>
        <p:spPr>
          <a:xfrm>
            <a:off x="6399394" y="4256412"/>
            <a:ext cx="534615" cy="23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err="1">
                <a:solidFill>
                  <a:schemeClr val="tx1"/>
                </a:solidFill>
              </a:rPr>
              <a:t>abc</a:t>
            </a:r>
            <a:endParaRPr lang="es-CR" sz="1200" b="1">
              <a:solidFill>
                <a:schemeClr val="tx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9E606247-258D-99B6-C566-803DC9648746}"/>
              </a:ext>
            </a:extLst>
          </p:cNvPr>
          <p:cNvSpPr txBox="1">
            <a:spLocks/>
          </p:cNvSpPr>
          <p:nvPr/>
        </p:nvSpPr>
        <p:spPr>
          <a:xfrm>
            <a:off x="9111130" y="951998"/>
            <a:ext cx="3136864" cy="2694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Llenar la información:</a:t>
            </a:r>
          </a:p>
          <a:p>
            <a:pPr marL="285750" indent="-285750">
              <a:buFontTx/>
              <a:buChar char="-"/>
            </a:pPr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 Medida Valor Logrado.</a:t>
            </a:r>
          </a:p>
          <a:p>
            <a:pPr marL="285750" indent="-285750">
              <a:buFontTx/>
              <a:buChar char="-"/>
            </a:pPr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Unidad Medida Justificación.</a:t>
            </a:r>
          </a:p>
          <a:p>
            <a:pPr marL="285750" indent="-285750">
              <a:buFontTx/>
              <a:buChar char="-"/>
            </a:pPr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Indicador Avance Previsto.</a:t>
            </a:r>
          </a:p>
          <a:p>
            <a:pPr marL="285750" indent="-285750">
              <a:buFontTx/>
              <a:buChar char="-"/>
            </a:pPr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Indicador Justificación.</a:t>
            </a:r>
          </a:p>
          <a:p>
            <a:pPr marL="285750" indent="-285750">
              <a:buFontTx/>
              <a:buChar char="-"/>
            </a:pPr>
            <a:endParaRPr lang="es-MX" sz="15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vez llenado la información Presionar el botón Guardar Cambios.</a:t>
            </a:r>
          </a:p>
          <a:p>
            <a:endParaRPr lang="es-MX" sz="15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MX" sz="15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Aparecerá una ventana de confirmación la cual hay que aceptar para que se guarde el registro.</a:t>
            </a:r>
          </a:p>
          <a:p>
            <a:endParaRPr lang="es-MX" sz="1500">
              <a:latin typeface="+mn-lt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9CB24D1-EB02-6CFF-B548-5D7FBF07B8C1}"/>
              </a:ext>
            </a:extLst>
          </p:cNvPr>
          <p:cNvSpPr txBox="1">
            <a:spLocks/>
          </p:cNvSpPr>
          <p:nvPr/>
        </p:nvSpPr>
        <p:spPr>
          <a:xfrm>
            <a:off x="9109120" y="5132709"/>
            <a:ext cx="3066148" cy="121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100">
                <a:latin typeface="Calibri Light"/>
                <a:ea typeface="Calibri Light"/>
                <a:cs typeface="Calibri Light"/>
              </a:rPr>
              <a:t>** Si el producto tiene seguimiento y los valores están fuera de los parámetros, aparecerá otra ventana de confirmación para aceptar el seguimiento, presionar aceptar para guardar  el registro.</a:t>
            </a:r>
          </a:p>
          <a:p>
            <a:endParaRPr lang="es-MX" sz="1500">
              <a:latin typeface="+mn-lt"/>
            </a:endParaRPr>
          </a:p>
        </p:txBody>
      </p:sp>
      <p:sp>
        <p:nvSpPr>
          <p:cNvPr id="29" name="Marcador de número de diapositiva 28">
            <a:extLst>
              <a:ext uri="{FF2B5EF4-FFF2-40B4-BE49-F238E27FC236}">
                <a16:creationId xmlns:a16="http://schemas.microsoft.com/office/drawing/2014/main" id="{F42F3CF0-043D-7107-88C7-F38FDEE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7</a:t>
            </a:fld>
            <a:endParaRPr lang="es-CR"/>
          </a:p>
        </p:txBody>
      </p:sp>
      <p:pic>
        <p:nvPicPr>
          <p:cNvPr id="4" name="Picture 4" descr="Lista de Asesores Plan Presupuesto 2024">
            <a:extLst>
              <a:ext uri="{FF2B5EF4-FFF2-40B4-BE49-F238E27FC236}">
                <a16:creationId xmlns:a16="http://schemas.microsoft.com/office/drawing/2014/main" id="{23A3DD7B-8A75-1384-DE58-45291E5F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92C75AA-E4E2-D6A0-3D77-A7ED1B118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2770793-B4EF-1399-6790-12BECD429261}"/>
              </a:ext>
            </a:extLst>
          </p:cNvPr>
          <p:cNvSpPr/>
          <p:nvPr/>
        </p:nvSpPr>
        <p:spPr>
          <a:xfrm>
            <a:off x="4834678" y="6263206"/>
            <a:ext cx="1930643" cy="28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200">
                <a:solidFill>
                  <a:schemeClr val="tx1"/>
                </a:solidFill>
              </a:rPr>
              <a:t>Mínimo 100 caracteres</a:t>
            </a:r>
            <a:endParaRPr lang="es-CR" sz="120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6BB5F7-7238-55E0-EE6D-8330559E77D5}"/>
              </a:ext>
            </a:extLst>
          </p:cNvPr>
          <p:cNvSpPr/>
          <p:nvPr/>
        </p:nvSpPr>
        <p:spPr>
          <a:xfrm>
            <a:off x="4852127" y="6443526"/>
            <a:ext cx="1930643" cy="28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200">
                <a:solidFill>
                  <a:schemeClr val="tx1"/>
                </a:solidFill>
              </a:rPr>
              <a:t>Máximo 3900 caracteres</a:t>
            </a:r>
            <a:endParaRPr lang="es-CR" sz="1200">
              <a:solidFill>
                <a:schemeClr val="tx1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581CBB8-BD24-2C78-013D-1A854A1865F5}"/>
              </a:ext>
            </a:extLst>
          </p:cNvPr>
          <p:cNvCxnSpPr/>
          <p:nvPr/>
        </p:nvCxnSpPr>
        <p:spPr>
          <a:xfrm>
            <a:off x="5418341" y="5409616"/>
            <a:ext cx="174504" cy="767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9255EA9-E50C-9A20-FB32-18E18109AA42}"/>
              </a:ext>
            </a:extLst>
          </p:cNvPr>
          <p:cNvCxnSpPr>
            <a:cxnSpLocks/>
          </p:cNvCxnSpPr>
          <p:nvPr/>
        </p:nvCxnSpPr>
        <p:spPr>
          <a:xfrm flipH="1">
            <a:off x="6157074" y="5514318"/>
            <a:ext cx="180321" cy="663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brir llave 13">
            <a:extLst>
              <a:ext uri="{FF2B5EF4-FFF2-40B4-BE49-F238E27FC236}">
                <a16:creationId xmlns:a16="http://schemas.microsoft.com/office/drawing/2014/main" id="{20F8F885-E0BC-F07F-5767-38A8B5BB9000}"/>
              </a:ext>
            </a:extLst>
          </p:cNvPr>
          <p:cNvSpPr/>
          <p:nvPr/>
        </p:nvSpPr>
        <p:spPr>
          <a:xfrm rot="16200000">
            <a:off x="5744887" y="5711510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63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DF5336-763A-85F5-1300-652F7A1E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MX" sz="4000" b="1"/>
              <a:t>Mensajes del Sistema.</a:t>
            </a:r>
            <a:endParaRPr lang="es-CR" sz="4000" b="1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2872A-20D7-4E6D-845C-7BD18EF1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907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2200">
                <a:latin typeface="Calibri Light"/>
                <a:ea typeface="Calibri Light" panose="020F0302020204030204" pitchFamily="34" charset="0"/>
                <a:cs typeface="Calibri Light"/>
              </a:rPr>
              <a:t>Todos los mensajes del sistema se mostrarán en forma de burbuja en su mayoría en la parte superior derecha al realizar alguna acción.</a:t>
            </a:r>
          </a:p>
          <a:p>
            <a:r>
              <a:rPr lang="es-MX" sz="2200">
                <a:latin typeface="Calibri Light"/>
                <a:ea typeface="Calibri Light" panose="020F0302020204030204" pitchFamily="34" charset="0"/>
                <a:cs typeface="Calibri Light"/>
              </a:rPr>
              <a:t>Es importante ver estos mensajes ya que indican que hay algún faltante, algún error o bien la actualización correcta de los registros y así orientarse en la acción que se está realizando dentro del sistema.</a:t>
            </a:r>
          </a:p>
          <a:p>
            <a:pPr lvl="1"/>
            <a:r>
              <a:rPr lang="es-MX" sz="1800">
                <a:latin typeface="Calibri Light"/>
                <a:ea typeface="Calibri Light" panose="020F0302020204030204" pitchFamily="34" charset="0"/>
                <a:cs typeface="Calibri Light"/>
              </a:rPr>
              <a:t>Los mensajes pueden ser:</a:t>
            </a:r>
          </a:p>
          <a:p>
            <a:pPr lvl="2"/>
            <a:r>
              <a:rPr lang="es-MX" sz="1400">
                <a:latin typeface="Calibri Light"/>
                <a:ea typeface="Calibri Light" panose="020F0302020204030204" pitchFamily="34" charset="0"/>
                <a:cs typeface="Calibri Light"/>
              </a:rPr>
              <a:t> Rojos (Error).</a:t>
            </a:r>
          </a:p>
          <a:p>
            <a:pPr lvl="2"/>
            <a:r>
              <a:rPr lang="es-MX" sz="1400">
                <a:latin typeface="Calibri Light"/>
                <a:ea typeface="Calibri Light" panose="020F0302020204030204" pitchFamily="34" charset="0"/>
                <a:cs typeface="Calibri Light"/>
              </a:rPr>
              <a:t>Verdes (Éxito).</a:t>
            </a:r>
          </a:p>
          <a:p>
            <a:pPr lvl="2"/>
            <a:r>
              <a:rPr lang="es-MX" sz="1400">
                <a:latin typeface="Calibri Light"/>
                <a:ea typeface="Calibri Light" panose="020F0302020204030204" pitchFamily="34" charset="0"/>
                <a:cs typeface="Calibri Light"/>
              </a:rPr>
              <a:t>Amarillos (Advertencia).</a:t>
            </a:r>
          </a:p>
          <a:p>
            <a:pPr lvl="2"/>
            <a:r>
              <a:rPr lang="es-MX" sz="1400">
                <a:latin typeface="Calibri Light"/>
                <a:ea typeface="Calibri Light" panose="020F0302020204030204" pitchFamily="34" charset="0"/>
                <a:cs typeface="Calibri Light"/>
              </a:rPr>
              <a:t>Celestes (Información).</a:t>
            </a:r>
            <a:endParaRPr lang="es-CR" sz="1400"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F74A69-A72B-6F56-1F6F-8C9E68D85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59" r="-1"/>
          <a:stretch/>
        </p:blipFill>
        <p:spPr>
          <a:xfrm>
            <a:off x="7854696" y="2184828"/>
            <a:ext cx="4014216" cy="11783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BA0425-971E-22D5-05AC-5E833B252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79"/>
          <a:stretch/>
        </p:blipFill>
        <p:spPr>
          <a:xfrm>
            <a:off x="7854696" y="4339343"/>
            <a:ext cx="3995928" cy="988313"/>
          </a:xfrm>
          <a:prstGeom prst="rect">
            <a:avLst/>
          </a:prstGeom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35D53D-AB81-AAF2-6186-2D0D7ECF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8</a:t>
            </a:fld>
            <a:endParaRPr lang="es-CR"/>
          </a:p>
        </p:txBody>
      </p:sp>
      <p:pic>
        <p:nvPicPr>
          <p:cNvPr id="6" name="Picture 4" descr="Lista de Asesores Plan Presupuesto 2024">
            <a:extLst>
              <a:ext uri="{FF2B5EF4-FFF2-40B4-BE49-F238E27FC236}">
                <a16:creationId xmlns:a16="http://schemas.microsoft.com/office/drawing/2014/main" id="{04320FD0-86BF-E4EF-A6AF-0B3858CF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347FB5E-6D58-9B27-989B-A6DEF791A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7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7C6497-F510-0378-277D-55413E0F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s-MX" sz="3400" b="1"/>
              <a:t>Seguimiento</a:t>
            </a:r>
            <a:endParaRPr lang="es-CR" sz="34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E8F32-C10A-425B-EB5B-075F4B3C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542324"/>
            <a:ext cx="4443154" cy="4089670"/>
          </a:xfrm>
        </p:spPr>
        <p:txBody>
          <a:bodyPr>
            <a:normAutofit fontScale="85000" lnSpcReduction="20000"/>
          </a:bodyPr>
          <a:lstStyle/>
          <a:p>
            <a:r>
              <a:rPr lang="es-MX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 una unidad de medida o indicador se le activa el seguimiento, aparecerá una burbuja de color rojo y el nombre se coloreará de ese mismo color, eso significa que tiene un estado pendiente y que se debe de llenar.</a:t>
            </a:r>
          </a:p>
          <a:p>
            <a:r>
              <a:rPr lang="es-MX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 agregar información de ese seguimiento, se debe dar </a:t>
            </a:r>
            <a:r>
              <a:rPr lang="es-MX" sz="180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es-MX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sobre esa burbuja y se deben de llenar los campos que se despliegan:</a:t>
            </a:r>
          </a:p>
          <a:p>
            <a:pPr lvl="1"/>
            <a:r>
              <a:rPr lang="es-MX"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Responsable.</a:t>
            </a:r>
          </a:p>
          <a:p>
            <a:pPr lvl="1"/>
            <a:r>
              <a:rPr lang="es-MX"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Fecha Máxima Implementación.</a:t>
            </a:r>
          </a:p>
          <a:p>
            <a:pPr lvl="1"/>
            <a:r>
              <a:rPr lang="es-MX" sz="14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Acciones Correctivas.</a:t>
            </a:r>
          </a:p>
          <a:p>
            <a:r>
              <a:rPr lang="es-MX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vez lleno, se debe de dar </a:t>
            </a:r>
            <a:r>
              <a:rPr lang="es-MX" sz="180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es-MX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en Guardar Cambios y aparecerá una ventana de confirmación, se debe de dar aceptar para que se guarde el registro.</a:t>
            </a:r>
          </a:p>
          <a:p>
            <a:r>
              <a:rPr lang="es-CR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vez guardado la burbuja cambiará a un color verde y el color rojo del texto desaparecerá (indicando que está completo).</a:t>
            </a:r>
          </a:p>
          <a:p>
            <a:r>
              <a:rPr lang="es-CR" sz="18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** Esto mismo se debe de hacer con cada uno de los registros que cuenten con un seguimiento (tanto en unidad de medida como en indicador)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2D2734-9359-3512-A785-A8A516A3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633" y="326916"/>
            <a:ext cx="6440424" cy="408967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D32494B-22B7-06DB-C10A-A22576E04BC1}"/>
              </a:ext>
            </a:extLst>
          </p:cNvPr>
          <p:cNvCxnSpPr>
            <a:cxnSpLocks/>
          </p:cNvCxnSpPr>
          <p:nvPr/>
        </p:nvCxnSpPr>
        <p:spPr>
          <a:xfrm flipV="1">
            <a:off x="6241309" y="4044278"/>
            <a:ext cx="391886" cy="19198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2469E9C-DAE9-782F-5993-C4404AFBD6DD}"/>
              </a:ext>
            </a:extLst>
          </p:cNvPr>
          <p:cNvCxnSpPr>
            <a:cxnSpLocks/>
          </p:cNvCxnSpPr>
          <p:nvPr/>
        </p:nvCxnSpPr>
        <p:spPr>
          <a:xfrm flipV="1">
            <a:off x="7493304" y="2594622"/>
            <a:ext cx="391886" cy="19198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D66E0F57-9F0F-F8F0-168F-CC91E305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BC37-9C75-4E77-BD1F-13199E06E583}" type="slidenum">
              <a:rPr lang="es-CR" smtClean="0"/>
              <a:t>9</a:t>
            </a:fld>
            <a:endParaRPr lang="es-CR"/>
          </a:p>
        </p:txBody>
      </p:sp>
      <p:pic>
        <p:nvPicPr>
          <p:cNvPr id="6" name="Picture 4" descr="Lista de Asesores Plan Presupuesto 2024">
            <a:extLst>
              <a:ext uri="{FF2B5EF4-FFF2-40B4-BE49-F238E27FC236}">
                <a16:creationId xmlns:a16="http://schemas.microsoft.com/office/drawing/2014/main" id="{68C23A7E-09F5-084A-7620-FA41C165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3" y="32271"/>
            <a:ext cx="1250499" cy="5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F451B2D8-7541-289F-B537-E474B0D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881" y="-109623"/>
            <a:ext cx="1476705" cy="762772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A935E5E-E3F8-090B-8AD0-74ABB6E6F4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4" b="3503"/>
          <a:stretch/>
        </p:blipFill>
        <p:spPr>
          <a:xfrm>
            <a:off x="5277658" y="4584647"/>
            <a:ext cx="3936883" cy="223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812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Acceso al Sistema:  https://evaluacionpao.ucr.ac.cr/</vt:lpstr>
      <vt:lpstr>PowerPoint Presentation</vt:lpstr>
      <vt:lpstr>PowerPoint Presentation</vt:lpstr>
      <vt:lpstr>Parte Superior</vt:lpstr>
      <vt:lpstr>Exportar  a PDF</vt:lpstr>
      <vt:lpstr>Tabla de Productos</vt:lpstr>
      <vt:lpstr>Edición de Productos.</vt:lpstr>
      <vt:lpstr>Mensajes del Sistema.</vt:lpstr>
      <vt:lpstr>Seguimiento</vt:lpstr>
      <vt:lpstr>Envío y/o Reenvío de evaluación a OPLAU.</vt:lpstr>
      <vt:lpstr>PowerPoint Presentation</vt:lpstr>
      <vt:lpstr>Tiempo de Sesión</vt:lpstr>
      <vt:lpstr>Gracias por su atención.</vt:lpstr>
    </vt:vector>
  </TitlesOfParts>
  <Company>UCR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al Sistema:  https://evaluacionpao.ucr.ac.cr/</dc:title>
  <dc:creator>Jose Masis Masis</dc:creator>
  <cp:revision>1</cp:revision>
  <dcterms:created xsi:type="dcterms:W3CDTF">2024-06-04T21:44:29Z</dcterms:created>
  <dcterms:modified xsi:type="dcterms:W3CDTF">2024-06-06T21:05:46Z</dcterms:modified>
</cp:coreProperties>
</file>